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8" r:id="rId5"/>
    <p:sldId id="286" r:id="rId6"/>
    <p:sldId id="287" r:id="rId7"/>
    <p:sldId id="312" r:id="rId8"/>
    <p:sldId id="313" r:id="rId9"/>
    <p:sldId id="314" r:id="rId10"/>
    <p:sldId id="262" r:id="rId11"/>
    <p:sldId id="291" r:id="rId12"/>
    <p:sldId id="259" r:id="rId13"/>
    <p:sldId id="296" r:id="rId14"/>
    <p:sldId id="315" r:id="rId15"/>
    <p:sldId id="260" r:id="rId16"/>
    <p:sldId id="266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9" r:id="rId27"/>
    <p:sldId id="310" r:id="rId28"/>
    <p:sldId id="311" r:id="rId29"/>
    <p:sldId id="26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DF"/>
    <a:srgbClr val="F0EFEB"/>
    <a:srgbClr val="6A5546"/>
    <a:srgbClr val="715A4A"/>
    <a:srgbClr val="98685E"/>
    <a:srgbClr val="A68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87666" autoAdjust="0"/>
  </p:normalViewPr>
  <p:slideViewPr>
    <p:cSldViewPr snapToGrid="0" showGuides="1">
      <p:cViewPr varScale="1">
        <p:scale>
          <a:sx n="73" d="100"/>
          <a:sy n="73" d="100"/>
        </p:scale>
        <p:origin x="57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ABA75-CE09-44DB-A5E9-E8AD0D6CCE99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763B8-6B5A-4C5A-9BB4-F610612026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7D67A-1B59-46B5-AA68-AAA1CEEED03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7D67A-1B59-46B5-AA68-AAA1CEEED0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2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7D67A-1B59-46B5-AA68-AAA1CEEED03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60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7D67A-1B59-46B5-AA68-AAA1CEEED03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0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47C2-2211-4EFF-9A7E-7D0C7CC6ADF8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47C2-2211-4EFF-9A7E-7D0C7CC6ADF8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9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5" b="2018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5" b="2018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5313680" cy="6858000"/>
          </a:xfrm>
          <a:prstGeom prst="rect">
            <a:avLst/>
          </a:prstGeom>
          <a:gradFill flip="none" rotWithShape="1">
            <a:gsLst>
              <a:gs pos="0">
                <a:srgbClr val="E7E7DF">
                  <a:alpha val="94000"/>
                </a:srgbClr>
              </a:gs>
              <a:gs pos="26000">
                <a:srgbClr val="F0EFEB">
                  <a:alpha val="85000"/>
                </a:srgbClr>
              </a:gs>
              <a:gs pos="98592">
                <a:schemeClr val="bg1">
                  <a:alpha val="0"/>
                </a:schemeClr>
              </a:gs>
              <a:gs pos="77000">
                <a:schemeClr val="bg1">
                  <a:alpha val="56000"/>
                </a:schemeClr>
              </a:gs>
              <a:gs pos="52000">
                <a:schemeClr val="bg1">
                  <a:alpha val="6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5" b="2018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EBEBE5"/>
              </a:gs>
              <a:gs pos="0">
                <a:srgbClr val="E7E7DF">
                  <a:alpha val="94000"/>
                </a:srgbClr>
              </a:gs>
              <a:gs pos="86000">
                <a:srgbClr val="F0EFEB">
                  <a:alpha val="85000"/>
                </a:srgbClr>
              </a:gs>
              <a:gs pos="98592">
                <a:schemeClr val="bg1">
                  <a:alpha val="6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216817"/>
            <a:ext cx="94268" cy="518474"/>
          </a:xfrm>
          <a:prstGeom prst="rect">
            <a:avLst/>
          </a:pr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EB0BA-9E8A-4C62-ABD4-7F8E281C4800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43FA2-9DF5-481C-905A-9982A55B54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7" Type="http://schemas.openxmlformats.org/officeDocument/2006/relationships/image" Target="../media/image14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5.xml"/><Relationship Id="rId5" Type="http://schemas.openxmlformats.org/officeDocument/2006/relationships/slide" Target="slide2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43840" y="4876800"/>
            <a:ext cx="5852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众包标注系统成果展示</a:t>
            </a:r>
            <a:endParaRPr lang="zh-CN" altLang="en-US" sz="4400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23215" y="6222365"/>
            <a:ext cx="2053952" cy="386080"/>
            <a:chOff x="313023" y="6096000"/>
            <a:chExt cx="1790208" cy="386080"/>
          </a:xfrm>
        </p:grpSpPr>
        <p:sp>
          <p:nvSpPr>
            <p:cNvPr id="8" name="矩形: 圆角 7"/>
            <p:cNvSpPr/>
            <p:nvPr/>
          </p:nvSpPr>
          <p:spPr>
            <a:xfrm>
              <a:off x="325120" y="6096000"/>
              <a:ext cx="1767840" cy="386080"/>
            </a:xfrm>
            <a:prstGeom prst="roundRect">
              <a:avLst/>
            </a:prstGeom>
            <a:solidFill>
              <a:srgbClr val="6A5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13023" y="6104255"/>
              <a:ext cx="1790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展示组：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COUNTS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323118" y="4876800"/>
            <a:ext cx="559000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3118" y="5646241"/>
            <a:ext cx="561032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243840" y="3674853"/>
            <a:ext cx="5044152" cy="1200329"/>
            <a:chOff x="243840" y="3605521"/>
            <a:chExt cx="4516295" cy="1149739"/>
          </a:xfrm>
        </p:grpSpPr>
        <p:sp>
          <p:nvSpPr>
            <p:cNvPr id="11" name="文本框 10"/>
            <p:cNvSpPr txBox="1"/>
            <p:nvPr/>
          </p:nvSpPr>
          <p:spPr>
            <a:xfrm>
              <a:off x="243840" y="3605521"/>
              <a:ext cx="1910080" cy="1149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dirty="0" smtClean="0">
                  <a:solidFill>
                    <a:srgbClr val="6A554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2018</a:t>
              </a:r>
              <a:endParaRPr lang="zh-CN" altLang="en-US" sz="7200" dirty="0">
                <a:solidFill>
                  <a:srgbClr val="6A5546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47415" y="4305810"/>
              <a:ext cx="2712720" cy="324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众包标注系统小组展示</a:t>
              </a:r>
              <a:endParaRPr lang="zh-CN" altLang="en-US" sz="1600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3840" y="5677042"/>
            <a:ext cx="46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Iteration III Presentation</a:t>
            </a:r>
            <a:endParaRPr lang="zh-CN" altLang="en-US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840" y="5151120"/>
            <a:ext cx="4663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整体功能</a:t>
            </a:r>
            <a:endParaRPr lang="zh-CN" altLang="en-US" sz="4400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3118" y="5151120"/>
            <a:ext cx="458416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23118" y="5920561"/>
            <a:ext cx="458416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43840" y="4050743"/>
            <a:ext cx="2153920" cy="1200329"/>
            <a:chOff x="243840" y="3605520"/>
            <a:chExt cx="2153920" cy="1200329"/>
          </a:xfrm>
        </p:grpSpPr>
        <p:sp>
          <p:nvSpPr>
            <p:cNvPr id="9" name="文本框 8"/>
            <p:cNvSpPr txBox="1"/>
            <p:nvPr/>
          </p:nvSpPr>
          <p:spPr>
            <a:xfrm>
              <a:off x="243840" y="3605520"/>
              <a:ext cx="1168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dirty="0">
                  <a:solidFill>
                    <a:srgbClr val="6A554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7200" dirty="0">
                <a:solidFill>
                  <a:srgbClr val="6A5546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58839" y="4305810"/>
              <a:ext cx="1138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</a:t>
              </a:r>
              <a:endParaRPr lang="zh-CN" altLang="en-US" sz="1600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840" y="5982117"/>
            <a:ext cx="393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zh-CN" altLang="en-US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78"/>
          <p:cNvSpPr/>
          <p:nvPr/>
        </p:nvSpPr>
        <p:spPr>
          <a:xfrm rot="10800000" flipH="1" flipV="1">
            <a:off x="1172775" y="3678599"/>
            <a:ext cx="1020327" cy="994529"/>
          </a:xfrm>
          <a:prstGeom prst="teardrop">
            <a:avLst/>
          </a:prstGeom>
          <a:solidFill>
            <a:srgbClr val="40404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6" name="Round Diagonal Corner Rectangle 79"/>
          <p:cNvSpPr/>
          <p:nvPr/>
        </p:nvSpPr>
        <p:spPr>
          <a:xfrm rot="10800000" flipH="1" flipV="1">
            <a:off x="1170682" y="3644736"/>
            <a:ext cx="1020327" cy="994529"/>
          </a:xfrm>
          <a:prstGeom prst="teardrop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8" name="Round Diagonal Corner Rectangle 81"/>
          <p:cNvSpPr/>
          <p:nvPr/>
        </p:nvSpPr>
        <p:spPr>
          <a:xfrm rot="10800000" flipV="1">
            <a:off x="2412154" y="3694233"/>
            <a:ext cx="1216427" cy="1219500"/>
          </a:xfrm>
          <a:prstGeom prst="teardrop">
            <a:avLst/>
          </a:prstGeom>
          <a:solidFill>
            <a:srgbClr val="6A554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9" name="Round Diagonal Corner Rectangle 82"/>
          <p:cNvSpPr/>
          <p:nvPr/>
        </p:nvSpPr>
        <p:spPr>
          <a:xfrm rot="10800000" flipV="1">
            <a:off x="2412158" y="3661064"/>
            <a:ext cx="1216427" cy="1219500"/>
          </a:xfrm>
          <a:prstGeom prst="teardrop">
            <a:avLst/>
          </a:pr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1" name="Round Diagonal Corner Rectangle 84"/>
          <p:cNvSpPr/>
          <p:nvPr/>
        </p:nvSpPr>
        <p:spPr>
          <a:xfrm rot="10800000">
            <a:off x="2294707" y="2300326"/>
            <a:ext cx="1333868" cy="1301240"/>
          </a:xfrm>
          <a:prstGeom prst="teardrop">
            <a:avLst/>
          </a:prstGeom>
          <a:solidFill>
            <a:srgbClr val="40404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2" name="Round Diagonal Corner Rectangle 85"/>
          <p:cNvSpPr/>
          <p:nvPr/>
        </p:nvSpPr>
        <p:spPr>
          <a:xfrm rot="10800000">
            <a:off x="2294711" y="2274919"/>
            <a:ext cx="1333868" cy="1301240"/>
          </a:xfrm>
          <a:prstGeom prst="teardrop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4" name="Round Diagonal Corner Rectangle 87"/>
          <p:cNvSpPr/>
          <p:nvPr/>
        </p:nvSpPr>
        <p:spPr>
          <a:xfrm rot="10800000" flipH="1">
            <a:off x="252265" y="1701819"/>
            <a:ext cx="1906052" cy="1783913"/>
          </a:xfrm>
          <a:prstGeom prst="teardrop">
            <a:avLst/>
          </a:prstGeom>
          <a:solidFill>
            <a:srgbClr val="6A554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5" name="Round Diagonal Corner Rectangle 88"/>
          <p:cNvSpPr/>
          <p:nvPr/>
        </p:nvSpPr>
        <p:spPr>
          <a:xfrm rot="10800000" flipH="1">
            <a:off x="250620" y="1672596"/>
            <a:ext cx="1906052" cy="1783913"/>
          </a:xfrm>
          <a:prstGeom prst="teardrop">
            <a:avLst/>
          </a:pr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712033" y="3004661"/>
            <a:ext cx="1165355" cy="1165347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7" name="Freeform 5"/>
          <p:cNvSpPr/>
          <p:nvPr/>
        </p:nvSpPr>
        <p:spPr bwMode="auto">
          <a:xfrm>
            <a:off x="1768254" y="3576156"/>
            <a:ext cx="1109133" cy="2686901"/>
          </a:xfrm>
          <a:custGeom>
            <a:avLst/>
            <a:gdLst/>
            <a:ahLst/>
            <a:cxnLst>
              <a:cxn ang="0">
                <a:pos x="109" y="0"/>
              </a:cxn>
              <a:cxn ang="0">
                <a:pos x="110" y="585"/>
              </a:cxn>
              <a:cxn ang="0">
                <a:pos x="110" y="586"/>
              </a:cxn>
              <a:cxn ang="0">
                <a:pos x="116" y="619"/>
              </a:cxn>
              <a:cxn ang="0">
                <a:pos x="121" y="629"/>
              </a:cxn>
              <a:cxn ang="0">
                <a:pos x="147" y="656"/>
              </a:cxn>
              <a:cxn ang="0">
                <a:pos x="203" y="676"/>
              </a:cxn>
              <a:cxn ang="0">
                <a:pos x="0" y="676"/>
              </a:cxn>
              <a:cxn ang="0">
                <a:pos x="62" y="650"/>
              </a:cxn>
              <a:cxn ang="0">
                <a:pos x="78" y="629"/>
              </a:cxn>
              <a:cxn ang="0">
                <a:pos x="82" y="619"/>
              </a:cxn>
              <a:cxn ang="0">
                <a:pos x="88" y="586"/>
              </a:cxn>
              <a:cxn ang="0">
                <a:pos x="88" y="585"/>
              </a:cxn>
              <a:cxn ang="0">
                <a:pos x="88" y="0"/>
              </a:cxn>
              <a:cxn ang="0">
                <a:pos x="109" y="0"/>
              </a:cxn>
            </a:cxnLst>
            <a:rect l="0" t="0" r="r" b="b"/>
            <a:pathLst>
              <a:path w="203" h="676">
                <a:moveTo>
                  <a:pt x="109" y="0"/>
                </a:moveTo>
                <a:cubicBezTo>
                  <a:pt x="110" y="585"/>
                  <a:pt x="110" y="585"/>
                  <a:pt x="110" y="585"/>
                </a:cubicBezTo>
                <a:cubicBezTo>
                  <a:pt x="110" y="586"/>
                  <a:pt x="110" y="586"/>
                  <a:pt x="110" y="586"/>
                </a:cubicBezTo>
                <a:cubicBezTo>
                  <a:pt x="110" y="598"/>
                  <a:pt x="112" y="609"/>
                  <a:pt x="116" y="619"/>
                </a:cubicBezTo>
                <a:cubicBezTo>
                  <a:pt x="117" y="622"/>
                  <a:pt x="119" y="626"/>
                  <a:pt x="121" y="629"/>
                </a:cubicBezTo>
                <a:cubicBezTo>
                  <a:pt x="127" y="637"/>
                  <a:pt x="136" y="646"/>
                  <a:pt x="147" y="656"/>
                </a:cubicBezTo>
                <a:cubicBezTo>
                  <a:pt x="164" y="669"/>
                  <a:pt x="182" y="676"/>
                  <a:pt x="203" y="676"/>
                </a:cubicBezTo>
                <a:cubicBezTo>
                  <a:pt x="0" y="676"/>
                  <a:pt x="0" y="676"/>
                  <a:pt x="0" y="676"/>
                </a:cubicBezTo>
                <a:cubicBezTo>
                  <a:pt x="24" y="676"/>
                  <a:pt x="45" y="667"/>
                  <a:pt x="62" y="650"/>
                </a:cubicBezTo>
                <a:cubicBezTo>
                  <a:pt x="68" y="643"/>
                  <a:pt x="74" y="636"/>
                  <a:pt x="78" y="629"/>
                </a:cubicBezTo>
                <a:cubicBezTo>
                  <a:pt x="79" y="626"/>
                  <a:pt x="81" y="622"/>
                  <a:pt x="82" y="619"/>
                </a:cubicBezTo>
                <a:cubicBezTo>
                  <a:pt x="86" y="609"/>
                  <a:pt x="88" y="598"/>
                  <a:pt x="88" y="586"/>
                </a:cubicBezTo>
                <a:cubicBezTo>
                  <a:pt x="88" y="586"/>
                  <a:pt x="88" y="586"/>
                  <a:pt x="88" y="585"/>
                </a:cubicBezTo>
                <a:cubicBezTo>
                  <a:pt x="88" y="0"/>
                  <a:pt x="88" y="0"/>
                  <a:pt x="88" y="0"/>
                </a:cubicBezTo>
                <a:lnTo>
                  <a:pt x="109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13870" y="3384135"/>
            <a:ext cx="384047" cy="3840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6263061"/>
            <a:ext cx="12192000" cy="11234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1" name="Round Diagonal Corner Rectangle 90"/>
          <p:cNvSpPr/>
          <p:nvPr/>
        </p:nvSpPr>
        <p:spPr>
          <a:xfrm rot="10800000" flipH="1" flipV="1">
            <a:off x="1401113" y="4868589"/>
            <a:ext cx="800136" cy="756867"/>
          </a:xfrm>
          <a:prstGeom prst="teardrop">
            <a:avLst/>
          </a:prstGeom>
          <a:solidFill>
            <a:srgbClr val="40404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2" name="Round Diagonal Corner Rectangle 91"/>
          <p:cNvSpPr/>
          <p:nvPr/>
        </p:nvSpPr>
        <p:spPr>
          <a:xfrm rot="10800000" flipH="1" flipV="1">
            <a:off x="1402564" y="4839217"/>
            <a:ext cx="800137" cy="756866"/>
          </a:xfrm>
          <a:prstGeom prst="teardrop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185676" y="4751876"/>
            <a:ext cx="240424" cy="24042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10977365" y="3182264"/>
            <a:ext cx="625361" cy="607457"/>
          </a:xfrm>
          <a:prstGeom prst="ellipse">
            <a:avLst/>
          </a:prstGeom>
          <a:noFill/>
          <a:ln>
            <a:solidFill>
              <a:srgbClr val="6A55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5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Freeform 13"/>
          <p:cNvSpPr>
            <a:spLocks noEditPoints="1"/>
          </p:cNvSpPr>
          <p:nvPr/>
        </p:nvSpPr>
        <p:spPr bwMode="auto">
          <a:xfrm>
            <a:off x="11124730" y="3334508"/>
            <a:ext cx="334433" cy="251884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8" y="0"/>
              </a:cxn>
              <a:cxn ang="0">
                <a:pos x="8" y="108"/>
              </a:cxn>
              <a:cxn ang="0">
                <a:pos x="158" y="108"/>
              </a:cxn>
              <a:cxn ang="0">
                <a:pos x="158" y="119"/>
              </a:cxn>
              <a:cxn ang="0">
                <a:pos x="147" y="98"/>
              </a:cxn>
              <a:cxn ang="0">
                <a:pos x="19" y="98"/>
              </a:cxn>
              <a:cxn ang="0">
                <a:pos x="19" y="54"/>
              </a:cxn>
              <a:cxn ang="0">
                <a:pos x="54" y="9"/>
              </a:cxn>
              <a:cxn ang="0">
                <a:pos x="97" y="54"/>
              </a:cxn>
              <a:cxn ang="0">
                <a:pos x="127" y="28"/>
              </a:cxn>
              <a:cxn ang="0">
                <a:pos x="147" y="98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8" y="0"/>
                </a:lnTo>
                <a:lnTo>
                  <a:pt x="8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147" y="98"/>
                </a:moveTo>
                <a:lnTo>
                  <a:pt x="19" y="98"/>
                </a:lnTo>
                <a:lnTo>
                  <a:pt x="19" y="54"/>
                </a:lnTo>
                <a:lnTo>
                  <a:pt x="54" y="9"/>
                </a:lnTo>
                <a:lnTo>
                  <a:pt x="97" y="54"/>
                </a:lnTo>
                <a:lnTo>
                  <a:pt x="127" y="28"/>
                </a:lnTo>
                <a:lnTo>
                  <a:pt x="147" y="98"/>
                </a:ln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9316205" y="3182264"/>
            <a:ext cx="625361" cy="607457"/>
          </a:xfrm>
          <a:prstGeom prst="ellipse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4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Freeform 103"/>
          <p:cNvSpPr>
            <a:spLocks noEditPoints="1"/>
          </p:cNvSpPr>
          <p:nvPr/>
        </p:nvSpPr>
        <p:spPr bwMode="auto">
          <a:xfrm>
            <a:off x="9502237" y="3273860"/>
            <a:ext cx="262179" cy="386062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5993885" y="3182264"/>
            <a:ext cx="625361" cy="607457"/>
          </a:xfrm>
          <a:prstGeom prst="ellipse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2"/>
              </a:solidFill>
              <a:latin typeface="微软雅黑" panose="020B0503020204020204" pitchFamily="34" charset="-122"/>
            </a:endParaRPr>
          </a:p>
        </p:txBody>
      </p:sp>
      <p:sp>
        <p:nvSpPr>
          <p:cNvPr id="38" name="Freeform 5"/>
          <p:cNvSpPr>
            <a:spLocks noEditPoints="1"/>
          </p:cNvSpPr>
          <p:nvPr/>
        </p:nvSpPr>
        <p:spPr bwMode="auto">
          <a:xfrm>
            <a:off x="6162288" y="3329585"/>
            <a:ext cx="314581" cy="314581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7655045" y="3182264"/>
            <a:ext cx="625361" cy="607457"/>
          </a:xfrm>
          <a:prstGeom prst="ellipse">
            <a:avLst/>
          </a:prstGeom>
          <a:noFill/>
          <a:ln>
            <a:solidFill>
              <a:srgbClr val="6A55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Freeform 36"/>
          <p:cNvSpPr>
            <a:spLocks noEditPoints="1"/>
          </p:cNvSpPr>
          <p:nvPr/>
        </p:nvSpPr>
        <p:spPr bwMode="auto">
          <a:xfrm>
            <a:off x="7848164" y="3329585"/>
            <a:ext cx="270933" cy="294217"/>
          </a:xfrm>
          <a:custGeom>
            <a:avLst/>
            <a:gdLst/>
            <a:ahLst/>
            <a:cxnLst>
              <a:cxn ang="0">
                <a:pos x="55" y="64"/>
              </a:cxn>
              <a:cxn ang="0">
                <a:pos x="0" y="59"/>
              </a:cxn>
              <a:cxn ang="0">
                <a:pos x="4" y="9"/>
              </a:cxn>
              <a:cxn ang="0">
                <a:pos x="9" y="5"/>
              </a:cxn>
              <a:cxn ang="0">
                <a:pos x="17" y="0"/>
              </a:cxn>
              <a:cxn ang="0">
                <a:pos x="23" y="9"/>
              </a:cxn>
              <a:cxn ang="0">
                <a:pos x="36" y="5"/>
              </a:cxn>
              <a:cxn ang="0">
                <a:pos x="44" y="0"/>
              </a:cxn>
              <a:cxn ang="0">
                <a:pos x="50" y="9"/>
              </a:cxn>
              <a:cxn ang="0">
                <a:pos x="59" y="13"/>
              </a:cxn>
              <a:cxn ang="0">
                <a:pos x="15" y="33"/>
              </a:cxn>
              <a:cxn ang="0">
                <a:pos x="4" y="23"/>
              </a:cxn>
              <a:cxn ang="0">
                <a:pos x="15" y="33"/>
              </a:cxn>
              <a:cxn ang="0">
                <a:pos x="15" y="35"/>
              </a:cxn>
              <a:cxn ang="0">
                <a:pos x="4" y="47"/>
              </a:cxn>
              <a:cxn ang="0">
                <a:pos x="15" y="59"/>
              </a:cxn>
              <a:cxn ang="0">
                <a:pos x="4" y="49"/>
              </a:cxn>
              <a:cxn ang="0">
                <a:pos x="15" y="59"/>
              </a:cxn>
              <a:cxn ang="0">
                <a:pos x="17" y="4"/>
              </a:cxn>
              <a:cxn ang="0">
                <a:pos x="13" y="5"/>
              </a:cxn>
              <a:cxn ang="0">
                <a:pos x="15" y="17"/>
              </a:cxn>
              <a:cxn ang="0">
                <a:pos x="18" y="16"/>
              </a:cxn>
              <a:cxn ang="0">
                <a:pos x="28" y="33"/>
              </a:cxn>
              <a:cxn ang="0">
                <a:pos x="17" y="23"/>
              </a:cxn>
              <a:cxn ang="0">
                <a:pos x="28" y="33"/>
              </a:cxn>
              <a:cxn ang="0">
                <a:pos x="28" y="35"/>
              </a:cxn>
              <a:cxn ang="0">
                <a:pos x="17" y="47"/>
              </a:cxn>
              <a:cxn ang="0">
                <a:pos x="28" y="59"/>
              </a:cxn>
              <a:cxn ang="0">
                <a:pos x="17" y="49"/>
              </a:cxn>
              <a:cxn ang="0">
                <a:pos x="28" y="59"/>
              </a:cxn>
              <a:cxn ang="0">
                <a:pos x="42" y="23"/>
              </a:cxn>
              <a:cxn ang="0">
                <a:pos x="31" y="33"/>
              </a:cxn>
              <a:cxn ang="0">
                <a:pos x="42" y="47"/>
              </a:cxn>
              <a:cxn ang="0">
                <a:pos x="31" y="35"/>
              </a:cxn>
              <a:cxn ang="0">
                <a:pos x="42" y="47"/>
              </a:cxn>
              <a:cxn ang="0">
                <a:pos x="42" y="49"/>
              </a:cxn>
              <a:cxn ang="0">
                <a:pos x="31" y="59"/>
              </a:cxn>
              <a:cxn ang="0">
                <a:pos x="45" y="5"/>
              </a:cxn>
              <a:cxn ang="0">
                <a:pos x="42" y="4"/>
              </a:cxn>
              <a:cxn ang="0">
                <a:pos x="41" y="16"/>
              </a:cxn>
              <a:cxn ang="0">
                <a:pos x="44" y="17"/>
              </a:cxn>
              <a:cxn ang="0">
                <a:pos x="45" y="5"/>
              </a:cxn>
              <a:cxn ang="0">
                <a:pos x="55" y="23"/>
              </a:cxn>
              <a:cxn ang="0">
                <a:pos x="44" y="33"/>
              </a:cxn>
              <a:cxn ang="0">
                <a:pos x="55" y="47"/>
              </a:cxn>
              <a:cxn ang="0">
                <a:pos x="44" y="35"/>
              </a:cxn>
              <a:cxn ang="0">
                <a:pos x="55" y="47"/>
              </a:cxn>
              <a:cxn ang="0">
                <a:pos x="55" y="49"/>
              </a:cxn>
              <a:cxn ang="0">
                <a:pos x="44" y="59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rgbClr val="6A554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4332725" y="3182264"/>
            <a:ext cx="625361" cy="607457"/>
          </a:xfrm>
          <a:prstGeom prst="ellipse">
            <a:avLst/>
          </a:prstGeom>
          <a:noFill/>
          <a:ln>
            <a:solidFill>
              <a:srgbClr val="6A55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Freeform 117"/>
          <p:cNvSpPr/>
          <p:nvPr/>
        </p:nvSpPr>
        <p:spPr bwMode="auto">
          <a:xfrm>
            <a:off x="4533330" y="3363452"/>
            <a:ext cx="260351" cy="260351"/>
          </a:xfrm>
          <a:custGeom>
            <a:avLst/>
            <a:gdLst/>
            <a:ahLst/>
            <a:cxnLst>
              <a:cxn ang="0">
                <a:pos x="56" y="51"/>
              </a:cxn>
              <a:cxn ang="0">
                <a:pos x="51" y="55"/>
              </a:cxn>
              <a:cxn ang="0">
                <a:pos x="43" y="57"/>
              </a:cxn>
              <a:cxn ang="0">
                <a:pos x="33" y="54"/>
              </a:cxn>
              <a:cxn ang="0">
                <a:pos x="26" y="51"/>
              </a:cxn>
              <a:cxn ang="0">
                <a:pos x="7" y="32"/>
              </a:cxn>
              <a:cxn ang="0">
                <a:pos x="3" y="25"/>
              </a:cxn>
              <a:cxn ang="0">
                <a:pos x="0" y="14"/>
              </a:cxn>
              <a:cxn ang="0">
                <a:pos x="3" y="7"/>
              </a:cxn>
              <a:cxn ang="0">
                <a:pos x="7" y="2"/>
              </a:cxn>
              <a:cxn ang="0">
                <a:pos x="12" y="0"/>
              </a:cxn>
              <a:cxn ang="0">
                <a:pos x="13" y="1"/>
              </a:cxn>
              <a:cxn ang="0">
                <a:pos x="15" y="4"/>
              </a:cxn>
              <a:cxn ang="0">
                <a:pos x="19" y="10"/>
              </a:cxn>
              <a:cxn ang="0">
                <a:pos x="21" y="14"/>
              </a:cxn>
              <a:cxn ang="0">
                <a:pos x="14" y="22"/>
              </a:cxn>
              <a:cxn ang="0">
                <a:pos x="15" y="26"/>
              </a:cxn>
              <a:cxn ang="0">
                <a:pos x="32" y="42"/>
              </a:cxn>
              <a:cxn ang="0">
                <a:pos x="35" y="44"/>
              </a:cxn>
              <a:cxn ang="0">
                <a:pos x="43" y="36"/>
              </a:cxn>
              <a:cxn ang="0">
                <a:pos x="47" y="38"/>
              </a:cxn>
              <a:cxn ang="0">
                <a:pos x="54" y="42"/>
              </a:cxn>
              <a:cxn ang="0">
                <a:pos x="57" y="44"/>
              </a:cxn>
              <a:cxn ang="0">
                <a:pos x="57" y="45"/>
              </a:cxn>
              <a:cxn ang="0">
                <a:pos x="56" y="51"/>
              </a:cxn>
            </a:cxnLst>
            <a:rect l="0" t="0" r="r" b="b"/>
            <a:pathLst>
              <a:path w="57" h="57">
                <a:moveTo>
                  <a:pt x="56" y="51"/>
                </a:moveTo>
                <a:cubicBezTo>
                  <a:pt x="55" y="53"/>
                  <a:pt x="53" y="54"/>
                  <a:pt x="51" y="55"/>
                </a:cubicBezTo>
                <a:cubicBezTo>
                  <a:pt x="49" y="56"/>
                  <a:pt x="46" y="57"/>
                  <a:pt x="43" y="57"/>
                </a:cubicBezTo>
                <a:cubicBezTo>
                  <a:pt x="40" y="57"/>
                  <a:pt x="36" y="55"/>
                  <a:pt x="33" y="54"/>
                </a:cubicBezTo>
                <a:cubicBezTo>
                  <a:pt x="30" y="53"/>
                  <a:pt x="28" y="52"/>
                  <a:pt x="26" y="51"/>
                </a:cubicBezTo>
                <a:cubicBezTo>
                  <a:pt x="19" y="47"/>
                  <a:pt x="11" y="38"/>
                  <a:pt x="7" y="32"/>
                </a:cubicBezTo>
                <a:cubicBezTo>
                  <a:pt x="5" y="29"/>
                  <a:pt x="4" y="27"/>
                  <a:pt x="3" y="25"/>
                </a:cubicBezTo>
                <a:cubicBezTo>
                  <a:pt x="2" y="21"/>
                  <a:pt x="0" y="18"/>
                  <a:pt x="0" y="14"/>
                </a:cubicBezTo>
                <a:cubicBezTo>
                  <a:pt x="0" y="11"/>
                  <a:pt x="1" y="9"/>
                  <a:pt x="3" y="7"/>
                </a:cubicBezTo>
                <a:cubicBezTo>
                  <a:pt x="4" y="5"/>
                  <a:pt x="5" y="3"/>
                  <a:pt x="7" y="2"/>
                </a:cubicBezTo>
                <a:cubicBezTo>
                  <a:pt x="8" y="1"/>
                  <a:pt x="11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4" y="1"/>
                  <a:pt x="15" y="3"/>
                  <a:pt x="15" y="4"/>
                </a:cubicBezTo>
                <a:cubicBezTo>
                  <a:pt x="17" y="6"/>
                  <a:pt x="18" y="8"/>
                  <a:pt x="19" y="10"/>
                </a:cubicBezTo>
                <a:cubicBezTo>
                  <a:pt x="20" y="12"/>
                  <a:pt x="21" y="13"/>
                  <a:pt x="21" y="14"/>
                </a:cubicBezTo>
                <a:cubicBezTo>
                  <a:pt x="21" y="17"/>
                  <a:pt x="14" y="20"/>
                  <a:pt x="14" y="22"/>
                </a:cubicBezTo>
                <a:cubicBezTo>
                  <a:pt x="14" y="23"/>
                  <a:pt x="15" y="25"/>
                  <a:pt x="15" y="26"/>
                </a:cubicBezTo>
                <a:cubicBezTo>
                  <a:pt x="19" y="33"/>
                  <a:pt x="24" y="38"/>
                  <a:pt x="32" y="42"/>
                </a:cubicBezTo>
                <a:cubicBezTo>
                  <a:pt x="33" y="43"/>
                  <a:pt x="34" y="44"/>
                  <a:pt x="35" y="44"/>
                </a:cubicBezTo>
                <a:cubicBezTo>
                  <a:pt x="37" y="44"/>
                  <a:pt x="41" y="36"/>
                  <a:pt x="43" y="36"/>
                </a:cubicBezTo>
                <a:cubicBezTo>
                  <a:pt x="45" y="36"/>
                  <a:pt x="46" y="38"/>
                  <a:pt x="47" y="38"/>
                </a:cubicBezTo>
                <a:cubicBezTo>
                  <a:pt x="49" y="40"/>
                  <a:pt x="52" y="41"/>
                  <a:pt x="54" y="42"/>
                </a:cubicBezTo>
                <a:cubicBezTo>
                  <a:pt x="55" y="43"/>
                  <a:pt x="57" y="43"/>
                  <a:pt x="57" y="44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47"/>
                  <a:pt x="56" y="49"/>
                  <a:pt x="56" y="51"/>
                </a:cubicBezTo>
                <a:close/>
              </a:path>
            </a:pathLst>
          </a:custGeom>
          <a:solidFill>
            <a:srgbClr val="6A554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5" name="Freeform 5"/>
          <p:cNvSpPr>
            <a:spLocks noEditPoints="1"/>
          </p:cNvSpPr>
          <p:nvPr/>
        </p:nvSpPr>
        <p:spPr bwMode="auto">
          <a:xfrm>
            <a:off x="2640939" y="2573544"/>
            <a:ext cx="664189" cy="664189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6" name="Freeform 36"/>
          <p:cNvSpPr>
            <a:spLocks noEditPoints="1"/>
          </p:cNvSpPr>
          <p:nvPr/>
        </p:nvSpPr>
        <p:spPr bwMode="auto">
          <a:xfrm>
            <a:off x="2788487" y="4037824"/>
            <a:ext cx="427741" cy="464501"/>
          </a:xfrm>
          <a:custGeom>
            <a:avLst/>
            <a:gdLst/>
            <a:ahLst/>
            <a:cxnLst>
              <a:cxn ang="0">
                <a:pos x="55" y="64"/>
              </a:cxn>
              <a:cxn ang="0">
                <a:pos x="0" y="59"/>
              </a:cxn>
              <a:cxn ang="0">
                <a:pos x="4" y="9"/>
              </a:cxn>
              <a:cxn ang="0">
                <a:pos x="9" y="5"/>
              </a:cxn>
              <a:cxn ang="0">
                <a:pos x="17" y="0"/>
              </a:cxn>
              <a:cxn ang="0">
                <a:pos x="23" y="9"/>
              </a:cxn>
              <a:cxn ang="0">
                <a:pos x="36" y="5"/>
              </a:cxn>
              <a:cxn ang="0">
                <a:pos x="44" y="0"/>
              </a:cxn>
              <a:cxn ang="0">
                <a:pos x="50" y="9"/>
              </a:cxn>
              <a:cxn ang="0">
                <a:pos x="59" y="13"/>
              </a:cxn>
              <a:cxn ang="0">
                <a:pos x="15" y="33"/>
              </a:cxn>
              <a:cxn ang="0">
                <a:pos x="4" y="23"/>
              </a:cxn>
              <a:cxn ang="0">
                <a:pos x="15" y="33"/>
              </a:cxn>
              <a:cxn ang="0">
                <a:pos x="15" y="35"/>
              </a:cxn>
              <a:cxn ang="0">
                <a:pos x="4" y="47"/>
              </a:cxn>
              <a:cxn ang="0">
                <a:pos x="15" y="59"/>
              </a:cxn>
              <a:cxn ang="0">
                <a:pos x="4" y="49"/>
              </a:cxn>
              <a:cxn ang="0">
                <a:pos x="15" y="59"/>
              </a:cxn>
              <a:cxn ang="0">
                <a:pos x="17" y="4"/>
              </a:cxn>
              <a:cxn ang="0">
                <a:pos x="13" y="5"/>
              </a:cxn>
              <a:cxn ang="0">
                <a:pos x="15" y="17"/>
              </a:cxn>
              <a:cxn ang="0">
                <a:pos x="18" y="16"/>
              </a:cxn>
              <a:cxn ang="0">
                <a:pos x="28" y="33"/>
              </a:cxn>
              <a:cxn ang="0">
                <a:pos x="17" y="23"/>
              </a:cxn>
              <a:cxn ang="0">
                <a:pos x="28" y="33"/>
              </a:cxn>
              <a:cxn ang="0">
                <a:pos x="28" y="35"/>
              </a:cxn>
              <a:cxn ang="0">
                <a:pos x="17" y="47"/>
              </a:cxn>
              <a:cxn ang="0">
                <a:pos x="28" y="59"/>
              </a:cxn>
              <a:cxn ang="0">
                <a:pos x="17" y="49"/>
              </a:cxn>
              <a:cxn ang="0">
                <a:pos x="28" y="59"/>
              </a:cxn>
              <a:cxn ang="0">
                <a:pos x="42" y="23"/>
              </a:cxn>
              <a:cxn ang="0">
                <a:pos x="31" y="33"/>
              </a:cxn>
              <a:cxn ang="0">
                <a:pos x="42" y="47"/>
              </a:cxn>
              <a:cxn ang="0">
                <a:pos x="31" y="35"/>
              </a:cxn>
              <a:cxn ang="0">
                <a:pos x="42" y="47"/>
              </a:cxn>
              <a:cxn ang="0">
                <a:pos x="42" y="49"/>
              </a:cxn>
              <a:cxn ang="0">
                <a:pos x="31" y="59"/>
              </a:cxn>
              <a:cxn ang="0">
                <a:pos x="45" y="5"/>
              </a:cxn>
              <a:cxn ang="0">
                <a:pos x="42" y="4"/>
              </a:cxn>
              <a:cxn ang="0">
                <a:pos x="41" y="16"/>
              </a:cxn>
              <a:cxn ang="0">
                <a:pos x="44" y="17"/>
              </a:cxn>
              <a:cxn ang="0">
                <a:pos x="45" y="5"/>
              </a:cxn>
              <a:cxn ang="0">
                <a:pos x="55" y="23"/>
              </a:cxn>
              <a:cxn ang="0">
                <a:pos x="44" y="33"/>
              </a:cxn>
              <a:cxn ang="0">
                <a:pos x="55" y="47"/>
              </a:cxn>
              <a:cxn ang="0">
                <a:pos x="44" y="35"/>
              </a:cxn>
              <a:cxn ang="0">
                <a:pos x="55" y="47"/>
              </a:cxn>
              <a:cxn ang="0">
                <a:pos x="55" y="49"/>
              </a:cxn>
              <a:cxn ang="0">
                <a:pos x="44" y="59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7" name="Freeform 103"/>
          <p:cNvSpPr>
            <a:spLocks noEditPoints="1"/>
          </p:cNvSpPr>
          <p:nvPr/>
        </p:nvSpPr>
        <p:spPr bwMode="auto">
          <a:xfrm>
            <a:off x="1500156" y="3930205"/>
            <a:ext cx="324745" cy="478193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8" name="Freeform 13"/>
          <p:cNvSpPr>
            <a:spLocks noEditPoints="1"/>
          </p:cNvSpPr>
          <p:nvPr/>
        </p:nvSpPr>
        <p:spPr bwMode="auto">
          <a:xfrm>
            <a:off x="1626312" y="5079803"/>
            <a:ext cx="334433" cy="251884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8" y="0"/>
              </a:cxn>
              <a:cxn ang="0">
                <a:pos x="8" y="108"/>
              </a:cxn>
              <a:cxn ang="0">
                <a:pos x="158" y="108"/>
              </a:cxn>
              <a:cxn ang="0">
                <a:pos x="158" y="119"/>
              </a:cxn>
              <a:cxn ang="0">
                <a:pos x="147" y="98"/>
              </a:cxn>
              <a:cxn ang="0">
                <a:pos x="19" y="98"/>
              </a:cxn>
              <a:cxn ang="0">
                <a:pos x="19" y="54"/>
              </a:cxn>
              <a:cxn ang="0">
                <a:pos x="54" y="9"/>
              </a:cxn>
              <a:cxn ang="0">
                <a:pos x="97" y="54"/>
              </a:cxn>
              <a:cxn ang="0">
                <a:pos x="127" y="28"/>
              </a:cxn>
              <a:cxn ang="0">
                <a:pos x="147" y="98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8" y="0"/>
                </a:lnTo>
                <a:lnTo>
                  <a:pt x="8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147" y="98"/>
                </a:moveTo>
                <a:lnTo>
                  <a:pt x="19" y="98"/>
                </a:lnTo>
                <a:lnTo>
                  <a:pt x="19" y="54"/>
                </a:lnTo>
                <a:lnTo>
                  <a:pt x="54" y="9"/>
                </a:lnTo>
                <a:lnTo>
                  <a:pt x="97" y="54"/>
                </a:lnTo>
                <a:lnTo>
                  <a:pt x="127" y="28"/>
                </a:lnTo>
                <a:lnTo>
                  <a:pt x="147" y="9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9" name="Freeform 145"/>
          <p:cNvSpPr/>
          <p:nvPr/>
        </p:nvSpPr>
        <p:spPr bwMode="auto">
          <a:xfrm>
            <a:off x="931526" y="2313016"/>
            <a:ext cx="668017" cy="576045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54" name="TextBox 87"/>
          <p:cNvSpPr txBox="1"/>
          <p:nvPr/>
        </p:nvSpPr>
        <p:spPr>
          <a:xfrm>
            <a:off x="4208495" y="4020845"/>
            <a:ext cx="82073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任务发布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TextBox 88"/>
          <p:cNvSpPr txBox="1"/>
          <p:nvPr/>
        </p:nvSpPr>
        <p:spPr>
          <a:xfrm>
            <a:off x="3838033" y="4317595"/>
            <a:ext cx="155275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发布者和众包工人之间可以进行交互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87"/>
          <p:cNvSpPr txBox="1"/>
          <p:nvPr/>
        </p:nvSpPr>
        <p:spPr>
          <a:xfrm>
            <a:off x="5979606" y="4020845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众包标注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TextBox 88"/>
          <p:cNvSpPr txBox="1"/>
          <p:nvPr/>
        </p:nvSpPr>
        <p:spPr>
          <a:xfrm>
            <a:off x="5609144" y="4317595"/>
            <a:ext cx="155275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核心功能，包含整体描述和区域标注两个功能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87"/>
          <p:cNvSpPr txBox="1"/>
          <p:nvPr/>
        </p:nvSpPr>
        <p:spPr>
          <a:xfrm>
            <a:off x="7615366" y="4020845"/>
            <a:ext cx="82073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任务评价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TextBox 88"/>
          <p:cNvSpPr txBox="1"/>
          <p:nvPr/>
        </p:nvSpPr>
        <p:spPr>
          <a:xfrm>
            <a:off x="7244904" y="4317595"/>
            <a:ext cx="1552758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发布者可以对工人完成质量进行评估，可追加奖励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87"/>
          <p:cNvSpPr txBox="1"/>
          <p:nvPr/>
        </p:nvSpPr>
        <p:spPr>
          <a:xfrm>
            <a:off x="9251127" y="4020845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积分商城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TextBox 88"/>
          <p:cNvSpPr txBox="1"/>
          <p:nvPr/>
        </p:nvSpPr>
        <p:spPr>
          <a:xfrm>
            <a:off x="8880664" y="4317595"/>
            <a:ext cx="1552758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完成任务可以获得积分奖励，积分可以在积分商城兑换相应物品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87"/>
          <p:cNvSpPr txBox="1"/>
          <p:nvPr/>
        </p:nvSpPr>
        <p:spPr>
          <a:xfrm>
            <a:off x="10886886" y="4020845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Bebas Neue" panose="020B0606020202050201" pitchFamily="34" charset="0"/>
                <a:ea typeface="微软雅黑" panose="020B0503020204020204" pitchFamily="34" charset="-122"/>
              </a:rPr>
              <a:t>等级分级</a:t>
            </a:r>
            <a:endParaRPr lang="en-US" altLang="zh-CN" sz="1600" b="1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TextBox 88"/>
          <p:cNvSpPr txBox="1"/>
          <p:nvPr/>
        </p:nvSpPr>
        <p:spPr>
          <a:xfrm>
            <a:off x="10516424" y="4317595"/>
            <a:ext cx="1552758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每日签到、任务发布、任务完成均可获得经验，一定等级可以解锁相应任务分级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87"/>
          <p:cNvSpPr txBox="1"/>
          <p:nvPr/>
        </p:nvSpPr>
        <p:spPr>
          <a:xfrm>
            <a:off x="4332725" y="2117199"/>
            <a:ext cx="3710578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altLang="zh-CN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COUNTS</a:t>
            </a:r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小组众包标注系统功能介绍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840" y="5151120"/>
            <a:ext cx="4663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</a:t>
            </a:r>
            <a:endParaRPr lang="zh-CN" altLang="en-US" sz="4400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3118" y="5151120"/>
            <a:ext cx="458416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23118" y="5920561"/>
            <a:ext cx="458416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43840" y="4050743"/>
            <a:ext cx="2153920" cy="1200329"/>
            <a:chOff x="243840" y="3605520"/>
            <a:chExt cx="2153920" cy="1200329"/>
          </a:xfrm>
        </p:grpSpPr>
        <p:sp>
          <p:nvSpPr>
            <p:cNvPr id="9" name="文本框 8"/>
            <p:cNvSpPr txBox="1"/>
            <p:nvPr/>
          </p:nvSpPr>
          <p:spPr>
            <a:xfrm>
              <a:off x="243840" y="3605520"/>
              <a:ext cx="11785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dirty="0">
                  <a:solidFill>
                    <a:srgbClr val="6A554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7200" dirty="0">
                <a:solidFill>
                  <a:srgbClr val="6A5546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58839" y="4305810"/>
              <a:ext cx="1138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</a:t>
              </a:r>
              <a:endParaRPr lang="zh-CN" altLang="en-US" sz="1600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840" y="5982117"/>
            <a:ext cx="393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CHARACTERISTIC</a:t>
            </a:r>
            <a:endParaRPr lang="zh-CN" altLang="en-US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FCE3-F537-459D-8ECA-E883C80C26B7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8" name="Freeform 5"/>
          <p:cNvSpPr/>
          <p:nvPr/>
        </p:nvSpPr>
        <p:spPr bwMode="auto">
          <a:xfrm>
            <a:off x="5453063" y="4992689"/>
            <a:ext cx="1243013" cy="212725"/>
          </a:xfrm>
          <a:custGeom>
            <a:avLst/>
            <a:gdLst>
              <a:gd name="T0" fmla="*/ 656 w 656"/>
              <a:gd name="T1" fmla="*/ 56 h 113"/>
              <a:gd name="T2" fmla="*/ 600 w 656"/>
              <a:gd name="T3" fmla="*/ 113 h 113"/>
              <a:gd name="T4" fmla="*/ 57 w 656"/>
              <a:gd name="T5" fmla="*/ 113 h 113"/>
              <a:gd name="T6" fmla="*/ 0 w 656"/>
              <a:gd name="T7" fmla="*/ 56 h 113"/>
              <a:gd name="T8" fmla="*/ 0 w 656"/>
              <a:gd name="T9" fmla="*/ 56 h 113"/>
              <a:gd name="T10" fmla="*/ 57 w 656"/>
              <a:gd name="T11" fmla="*/ 0 h 113"/>
              <a:gd name="T12" fmla="*/ 600 w 656"/>
              <a:gd name="T13" fmla="*/ 0 h 113"/>
              <a:gd name="T14" fmla="*/ 656 w 656"/>
              <a:gd name="T15" fmla="*/ 5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6" h="113">
                <a:moveTo>
                  <a:pt x="656" y="56"/>
                </a:moveTo>
                <a:cubicBezTo>
                  <a:pt x="656" y="88"/>
                  <a:pt x="631" y="113"/>
                  <a:pt x="600" y="113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26" y="113"/>
                  <a:pt x="0" y="88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25"/>
                  <a:pt x="26" y="0"/>
                  <a:pt x="57" y="0"/>
                </a:cubicBezTo>
                <a:cubicBezTo>
                  <a:pt x="600" y="0"/>
                  <a:pt x="600" y="0"/>
                  <a:pt x="600" y="0"/>
                </a:cubicBezTo>
                <a:cubicBezTo>
                  <a:pt x="631" y="0"/>
                  <a:pt x="656" y="25"/>
                  <a:pt x="656" y="56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5453063" y="5267326"/>
            <a:ext cx="1243013" cy="212725"/>
          </a:xfrm>
          <a:custGeom>
            <a:avLst/>
            <a:gdLst>
              <a:gd name="T0" fmla="*/ 656 w 656"/>
              <a:gd name="T1" fmla="*/ 57 h 113"/>
              <a:gd name="T2" fmla="*/ 600 w 656"/>
              <a:gd name="T3" fmla="*/ 113 h 113"/>
              <a:gd name="T4" fmla="*/ 57 w 656"/>
              <a:gd name="T5" fmla="*/ 113 h 113"/>
              <a:gd name="T6" fmla="*/ 0 w 656"/>
              <a:gd name="T7" fmla="*/ 57 h 113"/>
              <a:gd name="T8" fmla="*/ 0 w 656"/>
              <a:gd name="T9" fmla="*/ 57 h 113"/>
              <a:gd name="T10" fmla="*/ 57 w 656"/>
              <a:gd name="T11" fmla="*/ 0 h 113"/>
              <a:gd name="T12" fmla="*/ 600 w 656"/>
              <a:gd name="T13" fmla="*/ 0 h 113"/>
              <a:gd name="T14" fmla="*/ 656 w 656"/>
              <a:gd name="T15" fmla="*/ 57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6" h="113">
                <a:moveTo>
                  <a:pt x="656" y="57"/>
                </a:moveTo>
                <a:cubicBezTo>
                  <a:pt x="656" y="88"/>
                  <a:pt x="631" y="113"/>
                  <a:pt x="600" y="113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26" y="113"/>
                  <a:pt x="0" y="88"/>
                  <a:pt x="0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26"/>
                  <a:pt x="26" y="0"/>
                  <a:pt x="57" y="0"/>
                </a:cubicBezTo>
                <a:cubicBezTo>
                  <a:pt x="600" y="0"/>
                  <a:pt x="600" y="0"/>
                  <a:pt x="600" y="0"/>
                </a:cubicBezTo>
                <a:cubicBezTo>
                  <a:pt x="631" y="0"/>
                  <a:pt x="656" y="26"/>
                  <a:pt x="656" y="5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Freeform 7"/>
          <p:cNvSpPr/>
          <p:nvPr/>
        </p:nvSpPr>
        <p:spPr bwMode="auto">
          <a:xfrm>
            <a:off x="5453063" y="5543551"/>
            <a:ext cx="1243013" cy="211138"/>
          </a:xfrm>
          <a:custGeom>
            <a:avLst/>
            <a:gdLst>
              <a:gd name="T0" fmla="*/ 656 w 656"/>
              <a:gd name="T1" fmla="*/ 56 h 112"/>
              <a:gd name="T2" fmla="*/ 600 w 656"/>
              <a:gd name="T3" fmla="*/ 112 h 112"/>
              <a:gd name="T4" fmla="*/ 57 w 656"/>
              <a:gd name="T5" fmla="*/ 112 h 112"/>
              <a:gd name="T6" fmla="*/ 0 w 656"/>
              <a:gd name="T7" fmla="*/ 56 h 112"/>
              <a:gd name="T8" fmla="*/ 0 w 656"/>
              <a:gd name="T9" fmla="*/ 56 h 112"/>
              <a:gd name="T10" fmla="*/ 57 w 656"/>
              <a:gd name="T11" fmla="*/ 0 h 112"/>
              <a:gd name="T12" fmla="*/ 600 w 656"/>
              <a:gd name="T13" fmla="*/ 0 h 112"/>
              <a:gd name="T14" fmla="*/ 656 w 656"/>
              <a:gd name="T15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6" h="112">
                <a:moveTo>
                  <a:pt x="656" y="56"/>
                </a:moveTo>
                <a:cubicBezTo>
                  <a:pt x="656" y="87"/>
                  <a:pt x="631" y="112"/>
                  <a:pt x="600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26" y="112"/>
                  <a:pt x="0" y="87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25"/>
                  <a:pt x="26" y="0"/>
                  <a:pt x="57" y="0"/>
                </a:cubicBezTo>
                <a:cubicBezTo>
                  <a:pt x="600" y="0"/>
                  <a:pt x="600" y="0"/>
                  <a:pt x="600" y="0"/>
                </a:cubicBezTo>
                <a:cubicBezTo>
                  <a:pt x="631" y="0"/>
                  <a:pt x="656" y="25"/>
                  <a:pt x="656" y="56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Freeform 8"/>
          <p:cNvSpPr/>
          <p:nvPr/>
        </p:nvSpPr>
        <p:spPr bwMode="auto">
          <a:xfrm>
            <a:off x="5686426" y="5821364"/>
            <a:ext cx="777875" cy="336550"/>
          </a:xfrm>
          <a:custGeom>
            <a:avLst/>
            <a:gdLst>
              <a:gd name="T0" fmla="*/ 0 w 411"/>
              <a:gd name="T1" fmla="*/ 0 h 178"/>
              <a:gd name="T2" fmla="*/ 0 w 411"/>
              <a:gd name="T3" fmla="*/ 32 h 178"/>
              <a:gd name="T4" fmla="*/ 146 w 411"/>
              <a:gd name="T5" fmla="*/ 178 h 178"/>
              <a:gd name="T6" fmla="*/ 265 w 411"/>
              <a:gd name="T7" fmla="*/ 178 h 178"/>
              <a:gd name="T8" fmla="*/ 411 w 411"/>
              <a:gd name="T9" fmla="*/ 32 h 178"/>
              <a:gd name="T10" fmla="*/ 411 w 411"/>
              <a:gd name="T11" fmla="*/ 0 h 178"/>
              <a:gd name="T12" fmla="*/ 0 w 411"/>
              <a:gd name="T1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1" h="178">
                <a:moveTo>
                  <a:pt x="0" y="0"/>
                </a:moveTo>
                <a:cubicBezTo>
                  <a:pt x="0" y="32"/>
                  <a:pt x="0" y="32"/>
                  <a:pt x="0" y="32"/>
                </a:cubicBezTo>
                <a:cubicBezTo>
                  <a:pt x="0" y="113"/>
                  <a:pt x="65" y="178"/>
                  <a:pt x="146" y="178"/>
                </a:cubicBezTo>
                <a:cubicBezTo>
                  <a:pt x="265" y="178"/>
                  <a:pt x="265" y="178"/>
                  <a:pt x="265" y="178"/>
                </a:cubicBezTo>
                <a:cubicBezTo>
                  <a:pt x="345" y="178"/>
                  <a:pt x="411" y="113"/>
                  <a:pt x="411" y="32"/>
                </a:cubicBezTo>
                <a:cubicBezTo>
                  <a:pt x="411" y="0"/>
                  <a:pt x="411" y="0"/>
                  <a:pt x="4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6157913" y="3260726"/>
            <a:ext cx="842963" cy="839788"/>
          </a:xfrm>
          <a:custGeom>
            <a:avLst/>
            <a:gdLst>
              <a:gd name="T0" fmla="*/ 445 w 445"/>
              <a:gd name="T1" fmla="*/ 250 h 444"/>
              <a:gd name="T2" fmla="*/ 445 w 445"/>
              <a:gd name="T3" fmla="*/ 194 h 444"/>
              <a:gd name="T4" fmla="*/ 401 w 445"/>
              <a:gd name="T5" fmla="*/ 194 h 444"/>
              <a:gd name="T6" fmla="*/ 391 w 445"/>
              <a:gd name="T7" fmla="*/ 157 h 444"/>
              <a:gd name="T8" fmla="*/ 429 w 445"/>
              <a:gd name="T9" fmla="*/ 135 h 444"/>
              <a:gd name="T10" fmla="*/ 401 w 445"/>
              <a:gd name="T11" fmla="*/ 87 h 444"/>
              <a:gd name="T12" fmla="*/ 363 w 445"/>
              <a:gd name="T13" fmla="*/ 109 h 444"/>
              <a:gd name="T14" fmla="*/ 336 w 445"/>
              <a:gd name="T15" fmla="*/ 82 h 444"/>
              <a:gd name="T16" fmla="*/ 358 w 445"/>
              <a:gd name="T17" fmla="*/ 44 h 444"/>
              <a:gd name="T18" fmla="*/ 310 w 445"/>
              <a:gd name="T19" fmla="*/ 16 h 444"/>
              <a:gd name="T20" fmla="*/ 288 w 445"/>
              <a:gd name="T21" fmla="*/ 54 h 444"/>
              <a:gd name="T22" fmla="*/ 250 w 445"/>
              <a:gd name="T23" fmla="*/ 44 h 444"/>
              <a:gd name="T24" fmla="*/ 250 w 445"/>
              <a:gd name="T25" fmla="*/ 0 h 444"/>
              <a:gd name="T26" fmla="*/ 195 w 445"/>
              <a:gd name="T27" fmla="*/ 0 h 444"/>
              <a:gd name="T28" fmla="*/ 195 w 445"/>
              <a:gd name="T29" fmla="*/ 44 h 444"/>
              <a:gd name="T30" fmla="*/ 158 w 445"/>
              <a:gd name="T31" fmla="*/ 54 h 444"/>
              <a:gd name="T32" fmla="*/ 136 w 445"/>
              <a:gd name="T33" fmla="*/ 16 h 444"/>
              <a:gd name="T34" fmla="*/ 87 w 445"/>
              <a:gd name="T35" fmla="*/ 44 h 444"/>
              <a:gd name="T36" fmla="*/ 109 w 445"/>
              <a:gd name="T37" fmla="*/ 82 h 444"/>
              <a:gd name="T38" fmla="*/ 82 w 445"/>
              <a:gd name="T39" fmla="*/ 109 h 444"/>
              <a:gd name="T40" fmla="*/ 44 w 445"/>
              <a:gd name="T41" fmla="*/ 87 h 444"/>
              <a:gd name="T42" fmla="*/ 16 w 445"/>
              <a:gd name="T43" fmla="*/ 135 h 444"/>
              <a:gd name="T44" fmla="*/ 54 w 445"/>
              <a:gd name="T45" fmla="*/ 157 h 444"/>
              <a:gd name="T46" fmla="*/ 44 w 445"/>
              <a:gd name="T47" fmla="*/ 194 h 444"/>
              <a:gd name="T48" fmla="*/ 0 w 445"/>
              <a:gd name="T49" fmla="*/ 194 h 444"/>
              <a:gd name="T50" fmla="*/ 0 w 445"/>
              <a:gd name="T51" fmla="*/ 250 h 444"/>
              <a:gd name="T52" fmla="*/ 44 w 445"/>
              <a:gd name="T53" fmla="*/ 250 h 444"/>
              <a:gd name="T54" fmla="*/ 54 w 445"/>
              <a:gd name="T55" fmla="*/ 287 h 444"/>
              <a:gd name="T56" fmla="*/ 16 w 445"/>
              <a:gd name="T57" fmla="*/ 309 h 444"/>
              <a:gd name="T58" fmla="*/ 44 w 445"/>
              <a:gd name="T59" fmla="*/ 357 h 444"/>
              <a:gd name="T60" fmla="*/ 82 w 445"/>
              <a:gd name="T61" fmla="*/ 335 h 444"/>
              <a:gd name="T62" fmla="*/ 109 w 445"/>
              <a:gd name="T63" fmla="*/ 362 h 444"/>
              <a:gd name="T64" fmla="*/ 87 w 445"/>
              <a:gd name="T65" fmla="*/ 400 h 444"/>
              <a:gd name="T66" fmla="*/ 136 w 445"/>
              <a:gd name="T67" fmla="*/ 428 h 444"/>
              <a:gd name="T68" fmla="*/ 158 w 445"/>
              <a:gd name="T69" fmla="*/ 390 h 444"/>
              <a:gd name="T70" fmla="*/ 195 w 445"/>
              <a:gd name="T71" fmla="*/ 400 h 444"/>
              <a:gd name="T72" fmla="*/ 195 w 445"/>
              <a:gd name="T73" fmla="*/ 444 h 444"/>
              <a:gd name="T74" fmla="*/ 250 w 445"/>
              <a:gd name="T75" fmla="*/ 444 h 444"/>
              <a:gd name="T76" fmla="*/ 250 w 445"/>
              <a:gd name="T77" fmla="*/ 400 h 444"/>
              <a:gd name="T78" fmla="*/ 288 w 445"/>
              <a:gd name="T79" fmla="*/ 390 h 444"/>
              <a:gd name="T80" fmla="*/ 310 w 445"/>
              <a:gd name="T81" fmla="*/ 428 h 444"/>
              <a:gd name="T82" fmla="*/ 358 w 445"/>
              <a:gd name="T83" fmla="*/ 400 h 444"/>
              <a:gd name="T84" fmla="*/ 336 w 445"/>
              <a:gd name="T85" fmla="*/ 362 h 444"/>
              <a:gd name="T86" fmla="*/ 363 w 445"/>
              <a:gd name="T87" fmla="*/ 335 h 444"/>
              <a:gd name="T88" fmla="*/ 401 w 445"/>
              <a:gd name="T89" fmla="*/ 357 h 444"/>
              <a:gd name="T90" fmla="*/ 429 w 445"/>
              <a:gd name="T91" fmla="*/ 309 h 444"/>
              <a:gd name="T92" fmla="*/ 391 w 445"/>
              <a:gd name="T93" fmla="*/ 287 h 444"/>
              <a:gd name="T94" fmla="*/ 401 w 445"/>
              <a:gd name="T95" fmla="*/ 250 h 444"/>
              <a:gd name="T96" fmla="*/ 445 w 445"/>
              <a:gd name="T97" fmla="*/ 250 h 444"/>
              <a:gd name="T98" fmla="*/ 223 w 445"/>
              <a:gd name="T99" fmla="*/ 347 h 444"/>
              <a:gd name="T100" fmla="*/ 98 w 445"/>
              <a:gd name="T101" fmla="*/ 222 h 444"/>
              <a:gd name="T102" fmla="*/ 223 w 445"/>
              <a:gd name="T103" fmla="*/ 97 h 444"/>
              <a:gd name="T104" fmla="*/ 347 w 445"/>
              <a:gd name="T105" fmla="*/ 222 h 444"/>
              <a:gd name="T106" fmla="*/ 223 w 445"/>
              <a:gd name="T107" fmla="*/ 347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5" h="444">
                <a:moveTo>
                  <a:pt x="445" y="250"/>
                </a:moveTo>
                <a:cubicBezTo>
                  <a:pt x="445" y="194"/>
                  <a:pt x="445" y="194"/>
                  <a:pt x="445" y="194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399" y="181"/>
                  <a:pt x="395" y="169"/>
                  <a:pt x="391" y="157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01" y="87"/>
                  <a:pt x="401" y="87"/>
                  <a:pt x="401" y="87"/>
                </a:cubicBezTo>
                <a:cubicBezTo>
                  <a:pt x="363" y="109"/>
                  <a:pt x="363" y="109"/>
                  <a:pt x="363" y="109"/>
                </a:cubicBezTo>
                <a:cubicBezTo>
                  <a:pt x="355" y="99"/>
                  <a:pt x="346" y="90"/>
                  <a:pt x="336" y="82"/>
                </a:cubicBezTo>
                <a:cubicBezTo>
                  <a:pt x="358" y="44"/>
                  <a:pt x="358" y="44"/>
                  <a:pt x="358" y="44"/>
                </a:cubicBezTo>
                <a:cubicBezTo>
                  <a:pt x="310" y="16"/>
                  <a:pt x="310" y="16"/>
                  <a:pt x="310" y="16"/>
                </a:cubicBezTo>
                <a:cubicBezTo>
                  <a:pt x="288" y="54"/>
                  <a:pt x="288" y="54"/>
                  <a:pt x="288" y="54"/>
                </a:cubicBezTo>
                <a:cubicBezTo>
                  <a:pt x="276" y="49"/>
                  <a:pt x="263" y="46"/>
                  <a:pt x="250" y="44"/>
                </a:cubicBezTo>
                <a:cubicBezTo>
                  <a:pt x="250" y="0"/>
                  <a:pt x="250" y="0"/>
                  <a:pt x="250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82" y="46"/>
                  <a:pt x="169" y="49"/>
                  <a:pt x="158" y="54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87" y="44"/>
                  <a:pt x="87" y="44"/>
                  <a:pt x="87" y="44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99" y="90"/>
                  <a:pt x="90" y="99"/>
                  <a:pt x="82" y="109"/>
                </a:cubicBezTo>
                <a:cubicBezTo>
                  <a:pt x="44" y="87"/>
                  <a:pt x="44" y="87"/>
                  <a:pt x="44" y="87"/>
                </a:cubicBezTo>
                <a:cubicBezTo>
                  <a:pt x="16" y="135"/>
                  <a:pt x="16" y="135"/>
                  <a:pt x="16" y="135"/>
                </a:cubicBezTo>
                <a:cubicBezTo>
                  <a:pt x="54" y="157"/>
                  <a:pt x="54" y="157"/>
                  <a:pt x="54" y="157"/>
                </a:cubicBezTo>
                <a:cubicBezTo>
                  <a:pt x="50" y="169"/>
                  <a:pt x="46" y="181"/>
                  <a:pt x="44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50"/>
                  <a:pt x="0" y="250"/>
                  <a:pt x="0" y="250"/>
                </a:cubicBezTo>
                <a:cubicBezTo>
                  <a:pt x="44" y="250"/>
                  <a:pt x="44" y="250"/>
                  <a:pt x="44" y="250"/>
                </a:cubicBezTo>
                <a:cubicBezTo>
                  <a:pt x="46" y="263"/>
                  <a:pt x="50" y="275"/>
                  <a:pt x="54" y="287"/>
                </a:cubicBezTo>
                <a:cubicBezTo>
                  <a:pt x="16" y="309"/>
                  <a:pt x="16" y="309"/>
                  <a:pt x="16" y="309"/>
                </a:cubicBezTo>
                <a:cubicBezTo>
                  <a:pt x="44" y="357"/>
                  <a:pt x="44" y="357"/>
                  <a:pt x="44" y="357"/>
                </a:cubicBezTo>
                <a:cubicBezTo>
                  <a:pt x="82" y="335"/>
                  <a:pt x="82" y="335"/>
                  <a:pt x="82" y="335"/>
                </a:cubicBezTo>
                <a:cubicBezTo>
                  <a:pt x="90" y="345"/>
                  <a:pt x="99" y="354"/>
                  <a:pt x="109" y="362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36" y="428"/>
                  <a:pt x="136" y="428"/>
                  <a:pt x="136" y="428"/>
                </a:cubicBezTo>
                <a:cubicBezTo>
                  <a:pt x="158" y="390"/>
                  <a:pt x="158" y="390"/>
                  <a:pt x="158" y="390"/>
                </a:cubicBezTo>
                <a:cubicBezTo>
                  <a:pt x="169" y="395"/>
                  <a:pt x="182" y="398"/>
                  <a:pt x="195" y="400"/>
                </a:cubicBezTo>
                <a:cubicBezTo>
                  <a:pt x="195" y="444"/>
                  <a:pt x="195" y="444"/>
                  <a:pt x="195" y="444"/>
                </a:cubicBezTo>
                <a:cubicBezTo>
                  <a:pt x="250" y="444"/>
                  <a:pt x="250" y="444"/>
                  <a:pt x="250" y="444"/>
                </a:cubicBezTo>
                <a:cubicBezTo>
                  <a:pt x="250" y="400"/>
                  <a:pt x="250" y="400"/>
                  <a:pt x="250" y="400"/>
                </a:cubicBezTo>
                <a:cubicBezTo>
                  <a:pt x="263" y="398"/>
                  <a:pt x="276" y="395"/>
                  <a:pt x="288" y="390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358" y="400"/>
                  <a:pt x="358" y="400"/>
                  <a:pt x="358" y="400"/>
                </a:cubicBezTo>
                <a:cubicBezTo>
                  <a:pt x="336" y="362"/>
                  <a:pt x="336" y="362"/>
                  <a:pt x="336" y="362"/>
                </a:cubicBezTo>
                <a:cubicBezTo>
                  <a:pt x="346" y="354"/>
                  <a:pt x="355" y="345"/>
                  <a:pt x="363" y="335"/>
                </a:cubicBezTo>
                <a:cubicBezTo>
                  <a:pt x="401" y="357"/>
                  <a:pt x="401" y="357"/>
                  <a:pt x="401" y="357"/>
                </a:cubicBezTo>
                <a:cubicBezTo>
                  <a:pt x="429" y="309"/>
                  <a:pt x="429" y="309"/>
                  <a:pt x="429" y="309"/>
                </a:cubicBezTo>
                <a:cubicBezTo>
                  <a:pt x="391" y="287"/>
                  <a:pt x="391" y="287"/>
                  <a:pt x="391" y="287"/>
                </a:cubicBezTo>
                <a:cubicBezTo>
                  <a:pt x="395" y="275"/>
                  <a:pt x="399" y="263"/>
                  <a:pt x="401" y="250"/>
                </a:cubicBezTo>
                <a:cubicBezTo>
                  <a:pt x="445" y="250"/>
                  <a:pt x="445" y="250"/>
                  <a:pt x="445" y="250"/>
                </a:cubicBezTo>
                <a:close/>
                <a:moveTo>
                  <a:pt x="223" y="347"/>
                </a:moveTo>
                <a:cubicBezTo>
                  <a:pt x="154" y="347"/>
                  <a:pt x="98" y="291"/>
                  <a:pt x="98" y="222"/>
                </a:cubicBezTo>
                <a:cubicBezTo>
                  <a:pt x="98" y="153"/>
                  <a:pt x="154" y="97"/>
                  <a:pt x="223" y="97"/>
                </a:cubicBezTo>
                <a:cubicBezTo>
                  <a:pt x="291" y="97"/>
                  <a:pt x="347" y="153"/>
                  <a:pt x="347" y="222"/>
                </a:cubicBezTo>
                <a:cubicBezTo>
                  <a:pt x="347" y="291"/>
                  <a:pt x="291" y="347"/>
                  <a:pt x="223" y="34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5824538" y="4702176"/>
            <a:ext cx="228600" cy="227013"/>
          </a:xfrm>
          <a:custGeom>
            <a:avLst/>
            <a:gdLst>
              <a:gd name="T0" fmla="*/ 121 w 121"/>
              <a:gd name="T1" fmla="*/ 68 h 120"/>
              <a:gd name="T2" fmla="*/ 121 w 121"/>
              <a:gd name="T3" fmla="*/ 52 h 120"/>
              <a:gd name="T4" fmla="*/ 109 w 121"/>
              <a:gd name="T5" fmla="*/ 52 h 120"/>
              <a:gd name="T6" fmla="*/ 106 w 121"/>
              <a:gd name="T7" fmla="*/ 42 h 120"/>
              <a:gd name="T8" fmla="*/ 116 w 121"/>
              <a:gd name="T9" fmla="*/ 36 h 120"/>
              <a:gd name="T10" fmla="*/ 109 w 121"/>
              <a:gd name="T11" fmla="*/ 23 h 120"/>
              <a:gd name="T12" fmla="*/ 98 w 121"/>
              <a:gd name="T13" fmla="*/ 29 h 120"/>
              <a:gd name="T14" fmla="*/ 91 w 121"/>
              <a:gd name="T15" fmla="*/ 22 h 120"/>
              <a:gd name="T16" fmla="*/ 97 w 121"/>
              <a:gd name="T17" fmla="*/ 11 h 120"/>
              <a:gd name="T18" fmla="*/ 84 w 121"/>
              <a:gd name="T19" fmla="*/ 4 h 120"/>
              <a:gd name="T20" fmla="*/ 78 w 121"/>
              <a:gd name="T21" fmla="*/ 14 h 120"/>
              <a:gd name="T22" fmla="*/ 68 w 121"/>
              <a:gd name="T23" fmla="*/ 12 h 120"/>
              <a:gd name="T24" fmla="*/ 68 w 121"/>
              <a:gd name="T25" fmla="*/ 0 h 120"/>
              <a:gd name="T26" fmla="*/ 53 w 121"/>
              <a:gd name="T27" fmla="*/ 0 h 120"/>
              <a:gd name="T28" fmla="*/ 53 w 121"/>
              <a:gd name="T29" fmla="*/ 12 h 120"/>
              <a:gd name="T30" fmla="*/ 42 w 121"/>
              <a:gd name="T31" fmla="*/ 14 h 120"/>
              <a:gd name="T32" fmla="*/ 36 w 121"/>
              <a:gd name="T33" fmla="*/ 4 h 120"/>
              <a:gd name="T34" fmla="*/ 23 w 121"/>
              <a:gd name="T35" fmla="*/ 11 h 120"/>
              <a:gd name="T36" fmla="*/ 29 w 121"/>
              <a:gd name="T37" fmla="*/ 22 h 120"/>
              <a:gd name="T38" fmla="*/ 22 w 121"/>
              <a:gd name="T39" fmla="*/ 29 h 120"/>
              <a:gd name="T40" fmla="*/ 12 w 121"/>
              <a:gd name="T41" fmla="*/ 23 h 120"/>
              <a:gd name="T42" fmla="*/ 4 w 121"/>
              <a:gd name="T43" fmla="*/ 36 h 120"/>
              <a:gd name="T44" fmla="*/ 14 w 121"/>
              <a:gd name="T45" fmla="*/ 42 h 120"/>
              <a:gd name="T46" fmla="*/ 12 w 121"/>
              <a:gd name="T47" fmla="*/ 52 h 120"/>
              <a:gd name="T48" fmla="*/ 0 w 121"/>
              <a:gd name="T49" fmla="*/ 52 h 120"/>
              <a:gd name="T50" fmla="*/ 0 w 121"/>
              <a:gd name="T51" fmla="*/ 68 h 120"/>
              <a:gd name="T52" fmla="*/ 12 w 121"/>
              <a:gd name="T53" fmla="*/ 68 h 120"/>
              <a:gd name="T54" fmla="*/ 14 w 121"/>
              <a:gd name="T55" fmla="*/ 78 h 120"/>
              <a:gd name="T56" fmla="*/ 4 w 121"/>
              <a:gd name="T57" fmla="*/ 84 h 120"/>
              <a:gd name="T58" fmla="*/ 12 w 121"/>
              <a:gd name="T59" fmla="*/ 97 h 120"/>
              <a:gd name="T60" fmla="*/ 22 w 121"/>
              <a:gd name="T61" fmla="*/ 91 h 120"/>
              <a:gd name="T62" fmla="*/ 29 w 121"/>
              <a:gd name="T63" fmla="*/ 98 h 120"/>
              <a:gd name="T64" fmla="*/ 23 w 121"/>
              <a:gd name="T65" fmla="*/ 109 h 120"/>
              <a:gd name="T66" fmla="*/ 36 w 121"/>
              <a:gd name="T67" fmla="*/ 116 h 120"/>
              <a:gd name="T68" fmla="*/ 42 w 121"/>
              <a:gd name="T69" fmla="*/ 106 h 120"/>
              <a:gd name="T70" fmla="*/ 53 w 121"/>
              <a:gd name="T71" fmla="*/ 108 h 120"/>
              <a:gd name="T72" fmla="*/ 53 w 121"/>
              <a:gd name="T73" fmla="*/ 120 h 120"/>
              <a:gd name="T74" fmla="*/ 68 w 121"/>
              <a:gd name="T75" fmla="*/ 120 h 120"/>
              <a:gd name="T76" fmla="*/ 68 w 121"/>
              <a:gd name="T77" fmla="*/ 108 h 120"/>
              <a:gd name="T78" fmla="*/ 78 w 121"/>
              <a:gd name="T79" fmla="*/ 106 h 120"/>
              <a:gd name="T80" fmla="*/ 84 w 121"/>
              <a:gd name="T81" fmla="*/ 116 h 120"/>
              <a:gd name="T82" fmla="*/ 97 w 121"/>
              <a:gd name="T83" fmla="*/ 109 h 120"/>
              <a:gd name="T84" fmla="*/ 91 w 121"/>
              <a:gd name="T85" fmla="*/ 98 h 120"/>
              <a:gd name="T86" fmla="*/ 98 w 121"/>
              <a:gd name="T87" fmla="*/ 91 h 120"/>
              <a:gd name="T88" fmla="*/ 109 w 121"/>
              <a:gd name="T89" fmla="*/ 97 h 120"/>
              <a:gd name="T90" fmla="*/ 116 w 121"/>
              <a:gd name="T91" fmla="*/ 84 h 120"/>
              <a:gd name="T92" fmla="*/ 106 w 121"/>
              <a:gd name="T93" fmla="*/ 78 h 120"/>
              <a:gd name="T94" fmla="*/ 109 w 121"/>
              <a:gd name="T95" fmla="*/ 68 h 120"/>
              <a:gd name="T96" fmla="*/ 121 w 121"/>
              <a:gd name="T97" fmla="*/ 68 h 120"/>
              <a:gd name="T98" fmla="*/ 60 w 121"/>
              <a:gd name="T99" fmla="*/ 94 h 120"/>
              <a:gd name="T100" fmla="*/ 26 w 121"/>
              <a:gd name="T101" fmla="*/ 60 h 120"/>
              <a:gd name="T102" fmla="*/ 60 w 121"/>
              <a:gd name="T103" fmla="*/ 26 h 120"/>
              <a:gd name="T104" fmla="*/ 94 w 121"/>
              <a:gd name="T105" fmla="*/ 60 h 120"/>
              <a:gd name="T106" fmla="*/ 60 w 121"/>
              <a:gd name="T107" fmla="*/ 9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1" h="120">
                <a:moveTo>
                  <a:pt x="121" y="68"/>
                </a:moveTo>
                <a:cubicBezTo>
                  <a:pt x="121" y="52"/>
                  <a:pt x="121" y="52"/>
                  <a:pt x="121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8" y="49"/>
                  <a:pt x="107" y="46"/>
                  <a:pt x="106" y="42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98" y="29"/>
                  <a:pt x="98" y="29"/>
                  <a:pt x="98" y="29"/>
                </a:cubicBezTo>
                <a:cubicBezTo>
                  <a:pt x="96" y="26"/>
                  <a:pt x="94" y="24"/>
                  <a:pt x="91" y="22"/>
                </a:cubicBezTo>
                <a:cubicBezTo>
                  <a:pt x="97" y="11"/>
                  <a:pt x="97" y="11"/>
                  <a:pt x="97" y="11"/>
                </a:cubicBezTo>
                <a:cubicBezTo>
                  <a:pt x="84" y="4"/>
                  <a:pt x="84" y="4"/>
                  <a:pt x="84" y="4"/>
                </a:cubicBezTo>
                <a:cubicBezTo>
                  <a:pt x="78" y="14"/>
                  <a:pt x="78" y="14"/>
                  <a:pt x="78" y="14"/>
                </a:cubicBezTo>
                <a:cubicBezTo>
                  <a:pt x="75" y="13"/>
                  <a:pt x="71" y="12"/>
                  <a:pt x="68" y="12"/>
                </a:cubicBezTo>
                <a:cubicBezTo>
                  <a:pt x="68" y="0"/>
                  <a:pt x="68" y="0"/>
                  <a:pt x="68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2"/>
                  <a:pt x="46" y="13"/>
                  <a:pt x="42" y="14"/>
                </a:cubicBezTo>
                <a:cubicBezTo>
                  <a:pt x="36" y="4"/>
                  <a:pt x="36" y="4"/>
                  <a:pt x="36" y="4"/>
                </a:cubicBezTo>
                <a:cubicBezTo>
                  <a:pt x="23" y="11"/>
                  <a:pt x="23" y="11"/>
                  <a:pt x="23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27" y="24"/>
                  <a:pt x="24" y="26"/>
                  <a:pt x="22" y="29"/>
                </a:cubicBezTo>
                <a:cubicBezTo>
                  <a:pt x="12" y="23"/>
                  <a:pt x="12" y="23"/>
                  <a:pt x="12" y="23"/>
                </a:cubicBezTo>
                <a:cubicBezTo>
                  <a:pt x="4" y="36"/>
                  <a:pt x="4" y="36"/>
                  <a:pt x="4" y="36"/>
                </a:cubicBezTo>
                <a:cubicBezTo>
                  <a:pt x="14" y="42"/>
                  <a:pt x="14" y="42"/>
                  <a:pt x="14" y="42"/>
                </a:cubicBezTo>
                <a:cubicBezTo>
                  <a:pt x="13" y="46"/>
                  <a:pt x="12" y="49"/>
                  <a:pt x="1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68"/>
                  <a:pt x="0" y="68"/>
                  <a:pt x="0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71"/>
                  <a:pt x="13" y="74"/>
                  <a:pt x="14" y="78"/>
                </a:cubicBezTo>
                <a:cubicBezTo>
                  <a:pt x="4" y="84"/>
                  <a:pt x="4" y="84"/>
                  <a:pt x="4" y="84"/>
                </a:cubicBezTo>
                <a:cubicBezTo>
                  <a:pt x="12" y="97"/>
                  <a:pt x="12" y="97"/>
                  <a:pt x="12" y="97"/>
                </a:cubicBezTo>
                <a:cubicBezTo>
                  <a:pt x="22" y="91"/>
                  <a:pt x="22" y="91"/>
                  <a:pt x="22" y="91"/>
                </a:cubicBezTo>
                <a:cubicBezTo>
                  <a:pt x="24" y="94"/>
                  <a:pt x="27" y="96"/>
                  <a:pt x="29" y="98"/>
                </a:cubicBezTo>
                <a:cubicBezTo>
                  <a:pt x="23" y="109"/>
                  <a:pt x="23" y="109"/>
                  <a:pt x="23" y="109"/>
                </a:cubicBezTo>
                <a:cubicBezTo>
                  <a:pt x="36" y="116"/>
                  <a:pt x="36" y="116"/>
                  <a:pt x="36" y="116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6" y="107"/>
                  <a:pt x="49" y="108"/>
                  <a:pt x="53" y="108"/>
                </a:cubicBezTo>
                <a:cubicBezTo>
                  <a:pt x="53" y="120"/>
                  <a:pt x="53" y="120"/>
                  <a:pt x="53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71" y="108"/>
                  <a:pt x="75" y="107"/>
                  <a:pt x="78" y="106"/>
                </a:cubicBezTo>
                <a:cubicBezTo>
                  <a:pt x="84" y="116"/>
                  <a:pt x="84" y="116"/>
                  <a:pt x="84" y="116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1" y="98"/>
                  <a:pt x="91" y="98"/>
                  <a:pt x="91" y="98"/>
                </a:cubicBezTo>
                <a:cubicBezTo>
                  <a:pt x="94" y="96"/>
                  <a:pt x="96" y="94"/>
                  <a:pt x="98" y="91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7" y="74"/>
                  <a:pt x="108" y="71"/>
                  <a:pt x="109" y="68"/>
                </a:cubicBezTo>
                <a:cubicBezTo>
                  <a:pt x="121" y="68"/>
                  <a:pt x="121" y="68"/>
                  <a:pt x="121" y="68"/>
                </a:cubicBezTo>
                <a:close/>
                <a:moveTo>
                  <a:pt x="60" y="94"/>
                </a:moveTo>
                <a:cubicBezTo>
                  <a:pt x="41" y="94"/>
                  <a:pt x="26" y="79"/>
                  <a:pt x="26" y="60"/>
                </a:cubicBezTo>
                <a:cubicBezTo>
                  <a:pt x="26" y="41"/>
                  <a:pt x="41" y="26"/>
                  <a:pt x="60" y="26"/>
                </a:cubicBezTo>
                <a:cubicBezTo>
                  <a:pt x="79" y="26"/>
                  <a:pt x="94" y="41"/>
                  <a:pt x="94" y="60"/>
                </a:cubicBezTo>
                <a:cubicBezTo>
                  <a:pt x="94" y="79"/>
                  <a:pt x="79" y="94"/>
                  <a:pt x="60" y="9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Freeform 11"/>
          <p:cNvSpPr>
            <a:spLocks noEditPoints="1"/>
          </p:cNvSpPr>
          <p:nvPr/>
        </p:nvSpPr>
        <p:spPr bwMode="auto">
          <a:xfrm>
            <a:off x="6996113" y="3800476"/>
            <a:ext cx="206375" cy="206375"/>
          </a:xfrm>
          <a:custGeom>
            <a:avLst/>
            <a:gdLst>
              <a:gd name="T0" fmla="*/ 109 w 109"/>
              <a:gd name="T1" fmla="*/ 61 h 109"/>
              <a:gd name="T2" fmla="*/ 109 w 109"/>
              <a:gd name="T3" fmla="*/ 48 h 109"/>
              <a:gd name="T4" fmla="*/ 98 w 109"/>
              <a:gd name="T5" fmla="*/ 48 h 109"/>
              <a:gd name="T6" fmla="*/ 95 w 109"/>
              <a:gd name="T7" fmla="*/ 38 h 109"/>
              <a:gd name="T8" fmla="*/ 105 w 109"/>
              <a:gd name="T9" fmla="*/ 33 h 109"/>
              <a:gd name="T10" fmla="*/ 98 w 109"/>
              <a:gd name="T11" fmla="*/ 21 h 109"/>
              <a:gd name="T12" fmla="*/ 89 w 109"/>
              <a:gd name="T13" fmla="*/ 27 h 109"/>
              <a:gd name="T14" fmla="*/ 82 w 109"/>
              <a:gd name="T15" fmla="*/ 20 h 109"/>
              <a:gd name="T16" fmla="*/ 87 w 109"/>
              <a:gd name="T17" fmla="*/ 11 h 109"/>
              <a:gd name="T18" fmla="*/ 75 w 109"/>
              <a:gd name="T19" fmla="*/ 4 h 109"/>
              <a:gd name="T20" fmla="*/ 70 w 109"/>
              <a:gd name="T21" fmla="*/ 13 h 109"/>
              <a:gd name="T22" fmla="*/ 61 w 109"/>
              <a:gd name="T23" fmla="*/ 11 h 109"/>
              <a:gd name="T24" fmla="*/ 61 w 109"/>
              <a:gd name="T25" fmla="*/ 0 h 109"/>
              <a:gd name="T26" fmla="*/ 47 w 109"/>
              <a:gd name="T27" fmla="*/ 0 h 109"/>
              <a:gd name="T28" fmla="*/ 47 w 109"/>
              <a:gd name="T29" fmla="*/ 11 h 109"/>
              <a:gd name="T30" fmla="*/ 38 w 109"/>
              <a:gd name="T31" fmla="*/ 13 h 109"/>
              <a:gd name="T32" fmla="*/ 33 w 109"/>
              <a:gd name="T33" fmla="*/ 4 h 109"/>
              <a:gd name="T34" fmla="*/ 21 w 109"/>
              <a:gd name="T35" fmla="*/ 11 h 109"/>
              <a:gd name="T36" fmla="*/ 26 w 109"/>
              <a:gd name="T37" fmla="*/ 20 h 109"/>
              <a:gd name="T38" fmla="*/ 20 w 109"/>
              <a:gd name="T39" fmla="*/ 27 h 109"/>
              <a:gd name="T40" fmla="*/ 11 w 109"/>
              <a:gd name="T41" fmla="*/ 21 h 109"/>
              <a:gd name="T42" fmla="*/ 4 w 109"/>
              <a:gd name="T43" fmla="*/ 33 h 109"/>
              <a:gd name="T44" fmla="*/ 13 w 109"/>
              <a:gd name="T45" fmla="*/ 38 h 109"/>
              <a:gd name="T46" fmla="*/ 11 w 109"/>
              <a:gd name="T47" fmla="*/ 48 h 109"/>
              <a:gd name="T48" fmla="*/ 0 w 109"/>
              <a:gd name="T49" fmla="*/ 48 h 109"/>
              <a:gd name="T50" fmla="*/ 0 w 109"/>
              <a:gd name="T51" fmla="*/ 61 h 109"/>
              <a:gd name="T52" fmla="*/ 11 w 109"/>
              <a:gd name="T53" fmla="*/ 61 h 109"/>
              <a:gd name="T54" fmla="*/ 13 w 109"/>
              <a:gd name="T55" fmla="*/ 70 h 109"/>
              <a:gd name="T56" fmla="*/ 4 w 109"/>
              <a:gd name="T57" fmla="*/ 76 h 109"/>
              <a:gd name="T58" fmla="*/ 11 w 109"/>
              <a:gd name="T59" fmla="*/ 87 h 109"/>
              <a:gd name="T60" fmla="*/ 20 w 109"/>
              <a:gd name="T61" fmla="*/ 82 h 109"/>
              <a:gd name="T62" fmla="*/ 26 w 109"/>
              <a:gd name="T63" fmla="*/ 89 h 109"/>
              <a:gd name="T64" fmla="*/ 21 w 109"/>
              <a:gd name="T65" fmla="*/ 98 h 109"/>
              <a:gd name="T66" fmla="*/ 33 w 109"/>
              <a:gd name="T67" fmla="*/ 105 h 109"/>
              <a:gd name="T68" fmla="*/ 38 w 109"/>
              <a:gd name="T69" fmla="*/ 96 h 109"/>
              <a:gd name="T70" fmla="*/ 47 w 109"/>
              <a:gd name="T71" fmla="*/ 98 h 109"/>
              <a:gd name="T72" fmla="*/ 47 w 109"/>
              <a:gd name="T73" fmla="*/ 109 h 109"/>
              <a:gd name="T74" fmla="*/ 61 w 109"/>
              <a:gd name="T75" fmla="*/ 109 h 109"/>
              <a:gd name="T76" fmla="*/ 61 w 109"/>
              <a:gd name="T77" fmla="*/ 98 h 109"/>
              <a:gd name="T78" fmla="*/ 70 w 109"/>
              <a:gd name="T79" fmla="*/ 96 h 109"/>
              <a:gd name="T80" fmla="*/ 75 w 109"/>
              <a:gd name="T81" fmla="*/ 105 h 109"/>
              <a:gd name="T82" fmla="*/ 87 w 109"/>
              <a:gd name="T83" fmla="*/ 98 h 109"/>
              <a:gd name="T84" fmla="*/ 82 w 109"/>
              <a:gd name="T85" fmla="*/ 89 h 109"/>
              <a:gd name="T86" fmla="*/ 89 w 109"/>
              <a:gd name="T87" fmla="*/ 82 h 109"/>
              <a:gd name="T88" fmla="*/ 98 w 109"/>
              <a:gd name="T89" fmla="*/ 87 h 109"/>
              <a:gd name="T90" fmla="*/ 105 w 109"/>
              <a:gd name="T91" fmla="*/ 76 h 109"/>
              <a:gd name="T92" fmla="*/ 95 w 109"/>
              <a:gd name="T93" fmla="*/ 70 h 109"/>
              <a:gd name="T94" fmla="*/ 98 w 109"/>
              <a:gd name="T95" fmla="*/ 61 h 109"/>
              <a:gd name="T96" fmla="*/ 109 w 109"/>
              <a:gd name="T97" fmla="*/ 61 h 109"/>
              <a:gd name="T98" fmla="*/ 54 w 109"/>
              <a:gd name="T99" fmla="*/ 85 h 109"/>
              <a:gd name="T100" fmla="*/ 24 w 109"/>
              <a:gd name="T101" fmla="*/ 54 h 109"/>
              <a:gd name="T102" fmla="*/ 54 w 109"/>
              <a:gd name="T103" fmla="*/ 24 h 109"/>
              <a:gd name="T104" fmla="*/ 85 w 109"/>
              <a:gd name="T105" fmla="*/ 54 h 109"/>
              <a:gd name="T106" fmla="*/ 54 w 109"/>
              <a:gd name="T107" fmla="*/ 8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9" h="109">
                <a:moveTo>
                  <a:pt x="109" y="61"/>
                </a:moveTo>
                <a:cubicBezTo>
                  <a:pt x="109" y="48"/>
                  <a:pt x="109" y="48"/>
                  <a:pt x="109" y="48"/>
                </a:cubicBezTo>
                <a:cubicBezTo>
                  <a:pt x="98" y="48"/>
                  <a:pt x="98" y="48"/>
                  <a:pt x="98" y="48"/>
                </a:cubicBezTo>
                <a:cubicBezTo>
                  <a:pt x="97" y="44"/>
                  <a:pt x="96" y="41"/>
                  <a:pt x="95" y="38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98" y="21"/>
                  <a:pt x="98" y="21"/>
                  <a:pt x="98" y="21"/>
                </a:cubicBezTo>
                <a:cubicBezTo>
                  <a:pt x="89" y="27"/>
                  <a:pt x="89" y="27"/>
                  <a:pt x="89" y="27"/>
                </a:cubicBezTo>
                <a:cubicBezTo>
                  <a:pt x="87" y="24"/>
                  <a:pt x="84" y="22"/>
                  <a:pt x="82" y="20"/>
                </a:cubicBezTo>
                <a:cubicBezTo>
                  <a:pt x="87" y="11"/>
                  <a:pt x="87" y="11"/>
                  <a:pt x="87" y="11"/>
                </a:cubicBezTo>
                <a:cubicBezTo>
                  <a:pt x="75" y="4"/>
                  <a:pt x="75" y="4"/>
                  <a:pt x="75" y="4"/>
                </a:cubicBezTo>
                <a:cubicBezTo>
                  <a:pt x="70" y="13"/>
                  <a:pt x="70" y="13"/>
                  <a:pt x="70" y="13"/>
                </a:cubicBezTo>
                <a:cubicBezTo>
                  <a:pt x="67" y="12"/>
                  <a:pt x="64" y="11"/>
                  <a:pt x="61" y="11"/>
                </a:cubicBezTo>
                <a:cubicBezTo>
                  <a:pt x="61" y="0"/>
                  <a:pt x="61" y="0"/>
                  <a:pt x="6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11"/>
                  <a:pt x="47" y="11"/>
                  <a:pt x="47" y="11"/>
                </a:cubicBezTo>
                <a:cubicBezTo>
                  <a:pt x="44" y="11"/>
                  <a:pt x="41" y="12"/>
                  <a:pt x="38" y="13"/>
                </a:cubicBezTo>
                <a:cubicBezTo>
                  <a:pt x="33" y="4"/>
                  <a:pt x="33" y="4"/>
                  <a:pt x="33" y="4"/>
                </a:cubicBezTo>
                <a:cubicBezTo>
                  <a:pt x="21" y="11"/>
                  <a:pt x="21" y="11"/>
                  <a:pt x="21" y="11"/>
                </a:cubicBezTo>
                <a:cubicBezTo>
                  <a:pt x="26" y="20"/>
                  <a:pt x="26" y="20"/>
                  <a:pt x="26" y="20"/>
                </a:cubicBezTo>
                <a:cubicBezTo>
                  <a:pt x="24" y="22"/>
                  <a:pt x="22" y="24"/>
                  <a:pt x="20" y="27"/>
                </a:cubicBezTo>
                <a:cubicBezTo>
                  <a:pt x="11" y="21"/>
                  <a:pt x="11" y="21"/>
                  <a:pt x="11" y="21"/>
                </a:cubicBezTo>
                <a:cubicBezTo>
                  <a:pt x="4" y="33"/>
                  <a:pt x="4" y="33"/>
                  <a:pt x="4" y="33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41"/>
                  <a:pt x="11" y="44"/>
                  <a:pt x="11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61"/>
                  <a:pt x="0" y="61"/>
                  <a:pt x="0" y="61"/>
                </a:cubicBezTo>
                <a:cubicBezTo>
                  <a:pt x="11" y="61"/>
                  <a:pt x="11" y="61"/>
                  <a:pt x="11" y="61"/>
                </a:cubicBezTo>
                <a:cubicBezTo>
                  <a:pt x="11" y="64"/>
                  <a:pt x="12" y="67"/>
                  <a:pt x="13" y="70"/>
                </a:cubicBezTo>
                <a:cubicBezTo>
                  <a:pt x="4" y="76"/>
                  <a:pt x="4" y="76"/>
                  <a:pt x="4" y="76"/>
                </a:cubicBezTo>
                <a:cubicBezTo>
                  <a:pt x="11" y="87"/>
                  <a:pt x="11" y="87"/>
                  <a:pt x="11" y="87"/>
                </a:cubicBezTo>
                <a:cubicBezTo>
                  <a:pt x="20" y="82"/>
                  <a:pt x="20" y="82"/>
                  <a:pt x="20" y="82"/>
                </a:cubicBezTo>
                <a:cubicBezTo>
                  <a:pt x="22" y="85"/>
                  <a:pt x="24" y="87"/>
                  <a:pt x="26" y="89"/>
                </a:cubicBezTo>
                <a:cubicBezTo>
                  <a:pt x="21" y="98"/>
                  <a:pt x="21" y="98"/>
                  <a:pt x="21" y="98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8" y="96"/>
                  <a:pt x="38" y="96"/>
                  <a:pt x="38" y="96"/>
                </a:cubicBezTo>
                <a:cubicBezTo>
                  <a:pt x="41" y="97"/>
                  <a:pt x="44" y="98"/>
                  <a:pt x="47" y="98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1" y="98"/>
                  <a:pt x="61" y="98"/>
                  <a:pt x="61" y="98"/>
                </a:cubicBezTo>
                <a:cubicBezTo>
                  <a:pt x="64" y="98"/>
                  <a:pt x="67" y="97"/>
                  <a:pt x="70" y="96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87" y="98"/>
                  <a:pt x="87" y="98"/>
                  <a:pt x="87" y="98"/>
                </a:cubicBezTo>
                <a:cubicBezTo>
                  <a:pt x="82" y="89"/>
                  <a:pt x="82" y="89"/>
                  <a:pt x="82" y="89"/>
                </a:cubicBezTo>
                <a:cubicBezTo>
                  <a:pt x="84" y="87"/>
                  <a:pt x="87" y="85"/>
                  <a:pt x="89" y="82"/>
                </a:cubicBezTo>
                <a:cubicBezTo>
                  <a:pt x="98" y="87"/>
                  <a:pt x="98" y="87"/>
                  <a:pt x="98" y="87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95" y="70"/>
                  <a:pt x="95" y="70"/>
                  <a:pt x="95" y="70"/>
                </a:cubicBezTo>
                <a:cubicBezTo>
                  <a:pt x="96" y="67"/>
                  <a:pt x="97" y="64"/>
                  <a:pt x="98" y="61"/>
                </a:cubicBezTo>
                <a:cubicBezTo>
                  <a:pt x="109" y="61"/>
                  <a:pt x="109" y="61"/>
                  <a:pt x="109" y="61"/>
                </a:cubicBezTo>
                <a:close/>
                <a:moveTo>
                  <a:pt x="54" y="85"/>
                </a:moveTo>
                <a:cubicBezTo>
                  <a:pt x="37" y="85"/>
                  <a:pt x="24" y="71"/>
                  <a:pt x="24" y="54"/>
                </a:cubicBezTo>
                <a:cubicBezTo>
                  <a:pt x="24" y="38"/>
                  <a:pt x="37" y="24"/>
                  <a:pt x="54" y="24"/>
                </a:cubicBezTo>
                <a:cubicBezTo>
                  <a:pt x="71" y="24"/>
                  <a:pt x="85" y="38"/>
                  <a:pt x="85" y="54"/>
                </a:cubicBezTo>
                <a:cubicBezTo>
                  <a:pt x="85" y="71"/>
                  <a:pt x="71" y="85"/>
                  <a:pt x="54" y="8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Freeform 12"/>
          <p:cNvSpPr>
            <a:spLocks noEditPoints="1"/>
          </p:cNvSpPr>
          <p:nvPr/>
        </p:nvSpPr>
        <p:spPr bwMode="auto">
          <a:xfrm>
            <a:off x="6122988" y="3998914"/>
            <a:ext cx="206375" cy="204788"/>
          </a:xfrm>
          <a:custGeom>
            <a:avLst/>
            <a:gdLst>
              <a:gd name="T0" fmla="*/ 109 w 109"/>
              <a:gd name="T1" fmla="*/ 61 h 108"/>
              <a:gd name="T2" fmla="*/ 109 w 109"/>
              <a:gd name="T3" fmla="*/ 47 h 108"/>
              <a:gd name="T4" fmla="*/ 98 w 109"/>
              <a:gd name="T5" fmla="*/ 47 h 108"/>
              <a:gd name="T6" fmla="*/ 96 w 109"/>
              <a:gd name="T7" fmla="*/ 38 h 108"/>
              <a:gd name="T8" fmla="*/ 105 w 109"/>
              <a:gd name="T9" fmla="*/ 33 h 108"/>
              <a:gd name="T10" fmla="*/ 98 w 109"/>
              <a:gd name="T11" fmla="*/ 21 h 108"/>
              <a:gd name="T12" fmla="*/ 89 w 109"/>
              <a:gd name="T13" fmla="*/ 26 h 108"/>
              <a:gd name="T14" fmla="*/ 82 w 109"/>
              <a:gd name="T15" fmla="*/ 20 h 108"/>
              <a:gd name="T16" fmla="*/ 88 w 109"/>
              <a:gd name="T17" fmla="*/ 10 h 108"/>
              <a:gd name="T18" fmla="*/ 76 w 109"/>
              <a:gd name="T19" fmla="*/ 4 h 108"/>
              <a:gd name="T20" fmla="*/ 71 w 109"/>
              <a:gd name="T21" fmla="*/ 13 h 108"/>
              <a:gd name="T22" fmla="*/ 62 w 109"/>
              <a:gd name="T23" fmla="*/ 10 h 108"/>
              <a:gd name="T24" fmla="*/ 62 w 109"/>
              <a:gd name="T25" fmla="*/ 0 h 108"/>
              <a:gd name="T26" fmla="*/ 48 w 109"/>
              <a:gd name="T27" fmla="*/ 0 h 108"/>
              <a:gd name="T28" fmla="*/ 48 w 109"/>
              <a:gd name="T29" fmla="*/ 10 h 108"/>
              <a:gd name="T30" fmla="*/ 39 w 109"/>
              <a:gd name="T31" fmla="*/ 13 h 108"/>
              <a:gd name="T32" fmla="*/ 33 w 109"/>
              <a:gd name="T33" fmla="*/ 4 h 108"/>
              <a:gd name="T34" fmla="*/ 22 w 109"/>
              <a:gd name="T35" fmla="*/ 10 h 108"/>
              <a:gd name="T36" fmla="*/ 27 w 109"/>
              <a:gd name="T37" fmla="*/ 20 h 108"/>
              <a:gd name="T38" fmla="*/ 20 w 109"/>
              <a:gd name="T39" fmla="*/ 26 h 108"/>
              <a:gd name="T40" fmla="*/ 11 w 109"/>
              <a:gd name="T41" fmla="*/ 21 h 108"/>
              <a:gd name="T42" fmla="*/ 4 w 109"/>
              <a:gd name="T43" fmla="*/ 33 h 108"/>
              <a:gd name="T44" fmla="*/ 14 w 109"/>
              <a:gd name="T45" fmla="*/ 38 h 108"/>
              <a:gd name="T46" fmla="*/ 11 w 109"/>
              <a:gd name="T47" fmla="*/ 47 h 108"/>
              <a:gd name="T48" fmla="*/ 0 w 109"/>
              <a:gd name="T49" fmla="*/ 47 h 108"/>
              <a:gd name="T50" fmla="*/ 0 w 109"/>
              <a:gd name="T51" fmla="*/ 61 h 108"/>
              <a:gd name="T52" fmla="*/ 11 w 109"/>
              <a:gd name="T53" fmla="*/ 61 h 108"/>
              <a:gd name="T54" fmla="*/ 14 w 109"/>
              <a:gd name="T55" fmla="*/ 70 h 108"/>
              <a:gd name="T56" fmla="*/ 4 w 109"/>
              <a:gd name="T57" fmla="*/ 75 h 108"/>
              <a:gd name="T58" fmla="*/ 11 w 109"/>
              <a:gd name="T59" fmla="*/ 87 h 108"/>
              <a:gd name="T60" fmla="*/ 20 w 109"/>
              <a:gd name="T61" fmla="*/ 82 h 108"/>
              <a:gd name="T62" fmla="*/ 27 w 109"/>
              <a:gd name="T63" fmla="*/ 88 h 108"/>
              <a:gd name="T64" fmla="*/ 22 w 109"/>
              <a:gd name="T65" fmla="*/ 98 h 108"/>
              <a:gd name="T66" fmla="*/ 33 w 109"/>
              <a:gd name="T67" fmla="*/ 105 h 108"/>
              <a:gd name="T68" fmla="*/ 39 w 109"/>
              <a:gd name="T69" fmla="*/ 95 h 108"/>
              <a:gd name="T70" fmla="*/ 48 w 109"/>
              <a:gd name="T71" fmla="*/ 98 h 108"/>
              <a:gd name="T72" fmla="*/ 48 w 109"/>
              <a:gd name="T73" fmla="*/ 108 h 108"/>
              <a:gd name="T74" fmla="*/ 62 w 109"/>
              <a:gd name="T75" fmla="*/ 108 h 108"/>
              <a:gd name="T76" fmla="*/ 62 w 109"/>
              <a:gd name="T77" fmla="*/ 98 h 108"/>
              <a:gd name="T78" fmla="*/ 71 w 109"/>
              <a:gd name="T79" fmla="*/ 95 h 108"/>
              <a:gd name="T80" fmla="*/ 76 w 109"/>
              <a:gd name="T81" fmla="*/ 105 h 108"/>
              <a:gd name="T82" fmla="*/ 88 w 109"/>
              <a:gd name="T83" fmla="*/ 98 h 108"/>
              <a:gd name="T84" fmla="*/ 82 w 109"/>
              <a:gd name="T85" fmla="*/ 88 h 108"/>
              <a:gd name="T86" fmla="*/ 89 w 109"/>
              <a:gd name="T87" fmla="*/ 82 h 108"/>
              <a:gd name="T88" fmla="*/ 98 w 109"/>
              <a:gd name="T89" fmla="*/ 87 h 108"/>
              <a:gd name="T90" fmla="*/ 105 w 109"/>
              <a:gd name="T91" fmla="*/ 75 h 108"/>
              <a:gd name="T92" fmla="*/ 96 w 109"/>
              <a:gd name="T93" fmla="*/ 70 h 108"/>
              <a:gd name="T94" fmla="*/ 98 w 109"/>
              <a:gd name="T95" fmla="*/ 61 h 108"/>
              <a:gd name="T96" fmla="*/ 109 w 109"/>
              <a:gd name="T97" fmla="*/ 61 h 108"/>
              <a:gd name="T98" fmla="*/ 55 w 109"/>
              <a:gd name="T99" fmla="*/ 85 h 108"/>
              <a:gd name="T100" fmla="*/ 24 w 109"/>
              <a:gd name="T101" fmla="*/ 54 h 108"/>
              <a:gd name="T102" fmla="*/ 55 w 109"/>
              <a:gd name="T103" fmla="*/ 23 h 108"/>
              <a:gd name="T104" fmla="*/ 85 w 109"/>
              <a:gd name="T105" fmla="*/ 54 h 108"/>
              <a:gd name="T106" fmla="*/ 55 w 109"/>
              <a:gd name="T107" fmla="*/ 8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9" h="108">
                <a:moveTo>
                  <a:pt x="109" y="61"/>
                </a:moveTo>
                <a:cubicBezTo>
                  <a:pt x="109" y="47"/>
                  <a:pt x="109" y="47"/>
                  <a:pt x="109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4"/>
                  <a:pt x="97" y="41"/>
                  <a:pt x="96" y="38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98" y="21"/>
                  <a:pt x="98" y="21"/>
                  <a:pt x="98" y="21"/>
                </a:cubicBezTo>
                <a:cubicBezTo>
                  <a:pt x="89" y="26"/>
                  <a:pt x="89" y="26"/>
                  <a:pt x="89" y="26"/>
                </a:cubicBezTo>
                <a:cubicBezTo>
                  <a:pt x="87" y="24"/>
                  <a:pt x="85" y="22"/>
                  <a:pt x="82" y="20"/>
                </a:cubicBezTo>
                <a:cubicBezTo>
                  <a:pt x="88" y="10"/>
                  <a:pt x="88" y="10"/>
                  <a:pt x="88" y="10"/>
                </a:cubicBezTo>
                <a:cubicBezTo>
                  <a:pt x="76" y="4"/>
                  <a:pt x="76" y="4"/>
                  <a:pt x="76" y="4"/>
                </a:cubicBezTo>
                <a:cubicBezTo>
                  <a:pt x="71" y="13"/>
                  <a:pt x="71" y="13"/>
                  <a:pt x="71" y="13"/>
                </a:cubicBezTo>
                <a:cubicBezTo>
                  <a:pt x="68" y="12"/>
                  <a:pt x="65" y="11"/>
                  <a:pt x="62" y="10"/>
                </a:cubicBezTo>
                <a:cubicBezTo>
                  <a:pt x="62" y="0"/>
                  <a:pt x="62" y="0"/>
                  <a:pt x="6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10"/>
                  <a:pt x="48" y="10"/>
                  <a:pt x="48" y="10"/>
                </a:cubicBezTo>
                <a:cubicBezTo>
                  <a:pt x="45" y="11"/>
                  <a:pt x="42" y="12"/>
                  <a:pt x="39" y="13"/>
                </a:cubicBezTo>
                <a:cubicBezTo>
                  <a:pt x="33" y="4"/>
                  <a:pt x="33" y="4"/>
                  <a:pt x="33" y="4"/>
                </a:cubicBezTo>
                <a:cubicBezTo>
                  <a:pt x="22" y="10"/>
                  <a:pt x="22" y="10"/>
                  <a:pt x="22" y="10"/>
                </a:cubicBezTo>
                <a:cubicBezTo>
                  <a:pt x="27" y="20"/>
                  <a:pt x="27" y="20"/>
                  <a:pt x="27" y="20"/>
                </a:cubicBezTo>
                <a:cubicBezTo>
                  <a:pt x="25" y="22"/>
                  <a:pt x="22" y="24"/>
                  <a:pt x="20" y="26"/>
                </a:cubicBezTo>
                <a:cubicBezTo>
                  <a:pt x="11" y="21"/>
                  <a:pt x="11" y="21"/>
                  <a:pt x="11" y="21"/>
                </a:cubicBezTo>
                <a:cubicBezTo>
                  <a:pt x="4" y="33"/>
                  <a:pt x="4" y="33"/>
                  <a:pt x="4" y="33"/>
                </a:cubicBezTo>
                <a:cubicBezTo>
                  <a:pt x="14" y="38"/>
                  <a:pt x="14" y="38"/>
                  <a:pt x="14" y="38"/>
                </a:cubicBezTo>
                <a:cubicBezTo>
                  <a:pt x="12" y="41"/>
                  <a:pt x="12" y="44"/>
                  <a:pt x="11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61"/>
                  <a:pt x="0" y="61"/>
                  <a:pt x="0" y="61"/>
                </a:cubicBezTo>
                <a:cubicBezTo>
                  <a:pt x="11" y="61"/>
                  <a:pt x="11" y="61"/>
                  <a:pt x="11" y="61"/>
                </a:cubicBezTo>
                <a:cubicBezTo>
                  <a:pt x="12" y="64"/>
                  <a:pt x="12" y="67"/>
                  <a:pt x="14" y="70"/>
                </a:cubicBezTo>
                <a:cubicBezTo>
                  <a:pt x="4" y="75"/>
                  <a:pt x="4" y="75"/>
                  <a:pt x="4" y="75"/>
                </a:cubicBezTo>
                <a:cubicBezTo>
                  <a:pt x="11" y="87"/>
                  <a:pt x="11" y="87"/>
                  <a:pt x="11" y="87"/>
                </a:cubicBezTo>
                <a:cubicBezTo>
                  <a:pt x="20" y="82"/>
                  <a:pt x="20" y="82"/>
                  <a:pt x="20" y="82"/>
                </a:cubicBezTo>
                <a:cubicBezTo>
                  <a:pt x="22" y="84"/>
                  <a:pt x="25" y="86"/>
                  <a:pt x="27" y="88"/>
                </a:cubicBezTo>
                <a:cubicBezTo>
                  <a:pt x="22" y="98"/>
                  <a:pt x="22" y="98"/>
                  <a:pt x="22" y="98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9" y="95"/>
                  <a:pt x="39" y="95"/>
                  <a:pt x="39" y="95"/>
                </a:cubicBezTo>
                <a:cubicBezTo>
                  <a:pt x="42" y="96"/>
                  <a:pt x="45" y="97"/>
                  <a:pt x="48" y="98"/>
                </a:cubicBezTo>
                <a:cubicBezTo>
                  <a:pt x="48" y="108"/>
                  <a:pt x="48" y="108"/>
                  <a:pt x="48" y="108"/>
                </a:cubicBezTo>
                <a:cubicBezTo>
                  <a:pt x="62" y="108"/>
                  <a:pt x="62" y="108"/>
                  <a:pt x="62" y="108"/>
                </a:cubicBezTo>
                <a:cubicBezTo>
                  <a:pt x="62" y="98"/>
                  <a:pt x="62" y="98"/>
                  <a:pt x="62" y="98"/>
                </a:cubicBezTo>
                <a:cubicBezTo>
                  <a:pt x="65" y="97"/>
                  <a:pt x="68" y="96"/>
                  <a:pt x="71" y="95"/>
                </a:cubicBezTo>
                <a:cubicBezTo>
                  <a:pt x="76" y="105"/>
                  <a:pt x="76" y="105"/>
                  <a:pt x="76" y="105"/>
                </a:cubicBezTo>
                <a:cubicBezTo>
                  <a:pt x="88" y="98"/>
                  <a:pt x="88" y="98"/>
                  <a:pt x="88" y="98"/>
                </a:cubicBezTo>
                <a:cubicBezTo>
                  <a:pt x="82" y="88"/>
                  <a:pt x="82" y="88"/>
                  <a:pt x="82" y="88"/>
                </a:cubicBezTo>
                <a:cubicBezTo>
                  <a:pt x="85" y="86"/>
                  <a:pt x="87" y="84"/>
                  <a:pt x="89" y="82"/>
                </a:cubicBezTo>
                <a:cubicBezTo>
                  <a:pt x="98" y="87"/>
                  <a:pt x="98" y="87"/>
                  <a:pt x="98" y="87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96" y="70"/>
                  <a:pt x="96" y="70"/>
                  <a:pt x="96" y="70"/>
                </a:cubicBezTo>
                <a:cubicBezTo>
                  <a:pt x="97" y="67"/>
                  <a:pt x="98" y="64"/>
                  <a:pt x="98" y="61"/>
                </a:cubicBezTo>
                <a:cubicBezTo>
                  <a:pt x="109" y="61"/>
                  <a:pt x="109" y="61"/>
                  <a:pt x="109" y="61"/>
                </a:cubicBezTo>
                <a:close/>
                <a:moveTo>
                  <a:pt x="55" y="85"/>
                </a:moveTo>
                <a:cubicBezTo>
                  <a:pt x="38" y="85"/>
                  <a:pt x="24" y="71"/>
                  <a:pt x="24" y="54"/>
                </a:cubicBezTo>
                <a:cubicBezTo>
                  <a:pt x="24" y="37"/>
                  <a:pt x="38" y="23"/>
                  <a:pt x="55" y="23"/>
                </a:cubicBezTo>
                <a:cubicBezTo>
                  <a:pt x="72" y="23"/>
                  <a:pt x="85" y="37"/>
                  <a:pt x="85" y="54"/>
                </a:cubicBezTo>
                <a:cubicBezTo>
                  <a:pt x="85" y="71"/>
                  <a:pt x="72" y="85"/>
                  <a:pt x="55" y="8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6719888" y="1708151"/>
            <a:ext cx="431800" cy="430213"/>
          </a:xfrm>
          <a:custGeom>
            <a:avLst/>
            <a:gdLst>
              <a:gd name="T0" fmla="*/ 228 w 228"/>
              <a:gd name="T1" fmla="*/ 129 h 228"/>
              <a:gd name="T2" fmla="*/ 228 w 228"/>
              <a:gd name="T3" fmla="*/ 100 h 228"/>
              <a:gd name="T4" fmla="*/ 205 w 228"/>
              <a:gd name="T5" fmla="*/ 100 h 228"/>
              <a:gd name="T6" fmla="*/ 200 w 228"/>
              <a:gd name="T7" fmla="*/ 81 h 228"/>
              <a:gd name="T8" fmla="*/ 220 w 228"/>
              <a:gd name="T9" fmla="*/ 70 h 228"/>
              <a:gd name="T10" fmla="*/ 206 w 228"/>
              <a:gd name="T11" fmla="*/ 45 h 228"/>
              <a:gd name="T12" fmla="*/ 186 w 228"/>
              <a:gd name="T13" fmla="*/ 56 h 228"/>
              <a:gd name="T14" fmla="*/ 172 w 228"/>
              <a:gd name="T15" fmla="*/ 42 h 228"/>
              <a:gd name="T16" fmla="*/ 183 w 228"/>
              <a:gd name="T17" fmla="*/ 23 h 228"/>
              <a:gd name="T18" fmla="*/ 159 w 228"/>
              <a:gd name="T19" fmla="*/ 8 h 228"/>
              <a:gd name="T20" fmla="*/ 147 w 228"/>
              <a:gd name="T21" fmla="*/ 28 h 228"/>
              <a:gd name="T22" fmla="*/ 128 w 228"/>
              <a:gd name="T23" fmla="*/ 23 h 228"/>
              <a:gd name="T24" fmla="*/ 128 w 228"/>
              <a:gd name="T25" fmla="*/ 0 h 228"/>
              <a:gd name="T26" fmla="*/ 100 w 228"/>
              <a:gd name="T27" fmla="*/ 0 h 228"/>
              <a:gd name="T28" fmla="*/ 100 w 228"/>
              <a:gd name="T29" fmla="*/ 23 h 228"/>
              <a:gd name="T30" fmla="*/ 80 w 228"/>
              <a:gd name="T31" fmla="*/ 28 h 228"/>
              <a:gd name="T32" fmla="*/ 69 w 228"/>
              <a:gd name="T33" fmla="*/ 8 h 228"/>
              <a:gd name="T34" fmla="*/ 44 w 228"/>
              <a:gd name="T35" fmla="*/ 23 h 228"/>
              <a:gd name="T36" fmla="*/ 56 w 228"/>
              <a:gd name="T37" fmla="*/ 42 h 228"/>
              <a:gd name="T38" fmla="*/ 42 w 228"/>
              <a:gd name="T39" fmla="*/ 56 h 228"/>
              <a:gd name="T40" fmla="*/ 22 w 228"/>
              <a:gd name="T41" fmla="*/ 45 h 228"/>
              <a:gd name="T42" fmla="*/ 8 w 228"/>
              <a:gd name="T43" fmla="*/ 70 h 228"/>
              <a:gd name="T44" fmla="*/ 27 w 228"/>
              <a:gd name="T45" fmla="*/ 81 h 228"/>
              <a:gd name="T46" fmla="*/ 22 w 228"/>
              <a:gd name="T47" fmla="*/ 100 h 228"/>
              <a:gd name="T48" fmla="*/ 0 w 228"/>
              <a:gd name="T49" fmla="*/ 100 h 228"/>
              <a:gd name="T50" fmla="*/ 0 w 228"/>
              <a:gd name="T51" fmla="*/ 129 h 228"/>
              <a:gd name="T52" fmla="*/ 22 w 228"/>
              <a:gd name="T53" fmla="*/ 129 h 228"/>
              <a:gd name="T54" fmla="*/ 27 w 228"/>
              <a:gd name="T55" fmla="*/ 148 h 228"/>
              <a:gd name="T56" fmla="*/ 8 w 228"/>
              <a:gd name="T57" fmla="*/ 159 h 228"/>
              <a:gd name="T58" fmla="*/ 22 w 228"/>
              <a:gd name="T59" fmla="*/ 184 h 228"/>
              <a:gd name="T60" fmla="*/ 42 w 228"/>
              <a:gd name="T61" fmla="*/ 172 h 228"/>
              <a:gd name="T62" fmla="*/ 56 w 228"/>
              <a:gd name="T63" fmla="*/ 186 h 228"/>
              <a:gd name="T64" fmla="*/ 44 w 228"/>
              <a:gd name="T65" fmla="*/ 206 h 228"/>
              <a:gd name="T66" fmla="*/ 69 w 228"/>
              <a:gd name="T67" fmla="*/ 220 h 228"/>
              <a:gd name="T68" fmla="*/ 80 w 228"/>
              <a:gd name="T69" fmla="*/ 201 h 228"/>
              <a:gd name="T70" fmla="*/ 100 w 228"/>
              <a:gd name="T71" fmla="*/ 206 h 228"/>
              <a:gd name="T72" fmla="*/ 100 w 228"/>
              <a:gd name="T73" fmla="*/ 228 h 228"/>
              <a:gd name="T74" fmla="*/ 128 w 228"/>
              <a:gd name="T75" fmla="*/ 228 h 228"/>
              <a:gd name="T76" fmla="*/ 128 w 228"/>
              <a:gd name="T77" fmla="*/ 206 h 228"/>
              <a:gd name="T78" fmla="*/ 147 w 228"/>
              <a:gd name="T79" fmla="*/ 201 h 228"/>
              <a:gd name="T80" fmla="*/ 159 w 228"/>
              <a:gd name="T81" fmla="*/ 220 h 228"/>
              <a:gd name="T82" fmla="*/ 183 w 228"/>
              <a:gd name="T83" fmla="*/ 206 h 228"/>
              <a:gd name="T84" fmla="*/ 172 w 228"/>
              <a:gd name="T85" fmla="*/ 186 h 228"/>
              <a:gd name="T86" fmla="*/ 186 w 228"/>
              <a:gd name="T87" fmla="*/ 172 h 228"/>
              <a:gd name="T88" fmla="*/ 206 w 228"/>
              <a:gd name="T89" fmla="*/ 184 h 228"/>
              <a:gd name="T90" fmla="*/ 220 w 228"/>
              <a:gd name="T91" fmla="*/ 159 h 228"/>
              <a:gd name="T92" fmla="*/ 200 w 228"/>
              <a:gd name="T93" fmla="*/ 148 h 228"/>
              <a:gd name="T94" fmla="*/ 205 w 228"/>
              <a:gd name="T95" fmla="*/ 129 h 228"/>
              <a:gd name="T96" fmla="*/ 228 w 228"/>
              <a:gd name="T97" fmla="*/ 129 h 228"/>
              <a:gd name="T98" fmla="*/ 114 w 228"/>
              <a:gd name="T99" fmla="*/ 178 h 228"/>
              <a:gd name="T100" fmla="*/ 50 w 228"/>
              <a:gd name="T101" fmla="*/ 114 h 228"/>
              <a:gd name="T102" fmla="*/ 114 w 228"/>
              <a:gd name="T103" fmla="*/ 50 h 228"/>
              <a:gd name="T104" fmla="*/ 178 w 228"/>
              <a:gd name="T105" fmla="*/ 114 h 228"/>
              <a:gd name="T106" fmla="*/ 114 w 228"/>
              <a:gd name="T107" fmla="*/ 17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8" y="129"/>
                </a:moveTo>
                <a:cubicBezTo>
                  <a:pt x="228" y="100"/>
                  <a:pt x="228" y="100"/>
                  <a:pt x="228" y="100"/>
                </a:cubicBezTo>
                <a:cubicBezTo>
                  <a:pt x="205" y="100"/>
                  <a:pt x="205" y="100"/>
                  <a:pt x="205" y="100"/>
                </a:cubicBezTo>
                <a:cubicBezTo>
                  <a:pt x="204" y="93"/>
                  <a:pt x="203" y="87"/>
                  <a:pt x="200" y="81"/>
                </a:cubicBezTo>
                <a:cubicBezTo>
                  <a:pt x="220" y="70"/>
                  <a:pt x="220" y="70"/>
                  <a:pt x="220" y="70"/>
                </a:cubicBezTo>
                <a:cubicBezTo>
                  <a:pt x="206" y="45"/>
                  <a:pt x="206" y="45"/>
                  <a:pt x="206" y="45"/>
                </a:cubicBezTo>
                <a:cubicBezTo>
                  <a:pt x="186" y="56"/>
                  <a:pt x="186" y="56"/>
                  <a:pt x="186" y="56"/>
                </a:cubicBezTo>
                <a:cubicBezTo>
                  <a:pt x="182" y="51"/>
                  <a:pt x="177" y="46"/>
                  <a:pt x="172" y="42"/>
                </a:cubicBezTo>
                <a:cubicBezTo>
                  <a:pt x="183" y="23"/>
                  <a:pt x="183" y="23"/>
                  <a:pt x="183" y="23"/>
                </a:cubicBezTo>
                <a:cubicBezTo>
                  <a:pt x="159" y="8"/>
                  <a:pt x="159" y="8"/>
                  <a:pt x="159" y="8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41" y="25"/>
                  <a:pt x="135" y="24"/>
                  <a:pt x="128" y="23"/>
                </a:cubicBezTo>
                <a:cubicBezTo>
                  <a:pt x="128" y="0"/>
                  <a:pt x="12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93" y="24"/>
                  <a:pt x="86" y="25"/>
                  <a:pt x="80" y="28"/>
                </a:cubicBezTo>
                <a:cubicBezTo>
                  <a:pt x="69" y="8"/>
                  <a:pt x="69" y="8"/>
                  <a:pt x="69" y="8"/>
                </a:cubicBezTo>
                <a:cubicBezTo>
                  <a:pt x="44" y="23"/>
                  <a:pt x="44" y="23"/>
                  <a:pt x="44" y="23"/>
                </a:cubicBezTo>
                <a:cubicBezTo>
                  <a:pt x="56" y="42"/>
                  <a:pt x="56" y="42"/>
                  <a:pt x="56" y="42"/>
                </a:cubicBezTo>
                <a:cubicBezTo>
                  <a:pt x="50" y="46"/>
                  <a:pt x="46" y="51"/>
                  <a:pt x="42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8" y="70"/>
                  <a:pt x="8" y="70"/>
                  <a:pt x="8" y="70"/>
                </a:cubicBezTo>
                <a:cubicBezTo>
                  <a:pt x="27" y="81"/>
                  <a:pt x="27" y="81"/>
                  <a:pt x="27" y="81"/>
                </a:cubicBezTo>
                <a:cubicBezTo>
                  <a:pt x="25" y="87"/>
                  <a:pt x="23" y="93"/>
                  <a:pt x="22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29"/>
                  <a:pt x="0" y="129"/>
                  <a:pt x="0" y="129"/>
                </a:cubicBezTo>
                <a:cubicBezTo>
                  <a:pt x="22" y="129"/>
                  <a:pt x="22" y="129"/>
                  <a:pt x="22" y="129"/>
                </a:cubicBezTo>
                <a:cubicBezTo>
                  <a:pt x="23" y="135"/>
                  <a:pt x="25" y="142"/>
                  <a:pt x="27" y="148"/>
                </a:cubicBezTo>
                <a:cubicBezTo>
                  <a:pt x="8" y="159"/>
                  <a:pt x="8" y="159"/>
                  <a:pt x="8" y="159"/>
                </a:cubicBezTo>
                <a:cubicBezTo>
                  <a:pt x="22" y="184"/>
                  <a:pt x="22" y="184"/>
                  <a:pt x="22" y="184"/>
                </a:cubicBezTo>
                <a:cubicBezTo>
                  <a:pt x="42" y="172"/>
                  <a:pt x="42" y="172"/>
                  <a:pt x="42" y="172"/>
                </a:cubicBezTo>
                <a:cubicBezTo>
                  <a:pt x="46" y="178"/>
                  <a:pt x="50" y="182"/>
                  <a:pt x="56" y="186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69" y="220"/>
                  <a:pt x="69" y="220"/>
                  <a:pt x="69" y="220"/>
                </a:cubicBezTo>
                <a:cubicBezTo>
                  <a:pt x="80" y="201"/>
                  <a:pt x="80" y="201"/>
                  <a:pt x="80" y="201"/>
                </a:cubicBezTo>
                <a:cubicBezTo>
                  <a:pt x="86" y="203"/>
                  <a:pt x="93" y="205"/>
                  <a:pt x="100" y="206"/>
                </a:cubicBezTo>
                <a:cubicBezTo>
                  <a:pt x="100" y="228"/>
                  <a:pt x="100" y="228"/>
                  <a:pt x="100" y="228"/>
                </a:cubicBezTo>
                <a:cubicBezTo>
                  <a:pt x="128" y="228"/>
                  <a:pt x="128" y="228"/>
                  <a:pt x="128" y="228"/>
                </a:cubicBezTo>
                <a:cubicBezTo>
                  <a:pt x="128" y="206"/>
                  <a:pt x="128" y="206"/>
                  <a:pt x="128" y="206"/>
                </a:cubicBezTo>
                <a:cubicBezTo>
                  <a:pt x="135" y="205"/>
                  <a:pt x="141" y="203"/>
                  <a:pt x="147" y="201"/>
                </a:cubicBezTo>
                <a:cubicBezTo>
                  <a:pt x="159" y="220"/>
                  <a:pt x="159" y="220"/>
                  <a:pt x="159" y="220"/>
                </a:cubicBezTo>
                <a:cubicBezTo>
                  <a:pt x="183" y="206"/>
                  <a:pt x="183" y="206"/>
                  <a:pt x="183" y="206"/>
                </a:cubicBezTo>
                <a:cubicBezTo>
                  <a:pt x="172" y="186"/>
                  <a:pt x="172" y="186"/>
                  <a:pt x="172" y="186"/>
                </a:cubicBezTo>
                <a:cubicBezTo>
                  <a:pt x="177" y="182"/>
                  <a:pt x="182" y="178"/>
                  <a:pt x="186" y="172"/>
                </a:cubicBezTo>
                <a:cubicBezTo>
                  <a:pt x="206" y="184"/>
                  <a:pt x="206" y="184"/>
                  <a:pt x="206" y="184"/>
                </a:cubicBezTo>
                <a:cubicBezTo>
                  <a:pt x="220" y="159"/>
                  <a:pt x="220" y="159"/>
                  <a:pt x="220" y="159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203" y="142"/>
                  <a:pt x="204" y="135"/>
                  <a:pt x="205" y="129"/>
                </a:cubicBezTo>
                <a:cubicBezTo>
                  <a:pt x="228" y="129"/>
                  <a:pt x="228" y="129"/>
                  <a:pt x="228" y="129"/>
                </a:cubicBezTo>
                <a:close/>
                <a:moveTo>
                  <a:pt x="114" y="178"/>
                </a:moveTo>
                <a:cubicBezTo>
                  <a:pt x="78" y="178"/>
                  <a:pt x="50" y="150"/>
                  <a:pt x="50" y="114"/>
                </a:cubicBezTo>
                <a:cubicBezTo>
                  <a:pt x="50" y="79"/>
                  <a:pt x="78" y="50"/>
                  <a:pt x="114" y="50"/>
                </a:cubicBezTo>
                <a:cubicBezTo>
                  <a:pt x="149" y="50"/>
                  <a:pt x="178" y="79"/>
                  <a:pt x="178" y="114"/>
                </a:cubicBezTo>
                <a:cubicBezTo>
                  <a:pt x="178" y="150"/>
                  <a:pt x="149" y="178"/>
                  <a:pt x="114" y="178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" name="Freeform 14"/>
          <p:cNvSpPr>
            <a:spLocks noEditPoints="1"/>
          </p:cNvSpPr>
          <p:nvPr/>
        </p:nvSpPr>
        <p:spPr bwMode="auto">
          <a:xfrm>
            <a:off x="4560888" y="2165351"/>
            <a:ext cx="933450" cy="933450"/>
          </a:xfrm>
          <a:custGeom>
            <a:avLst/>
            <a:gdLst>
              <a:gd name="T0" fmla="*/ 71 w 493"/>
              <a:gd name="T1" fmla="*/ 151 h 493"/>
              <a:gd name="T2" fmla="*/ 26 w 493"/>
              <a:gd name="T3" fmla="*/ 136 h 493"/>
              <a:gd name="T4" fmla="*/ 5 w 493"/>
              <a:gd name="T5" fmla="*/ 199 h 493"/>
              <a:gd name="T6" fmla="*/ 10 w 493"/>
              <a:gd name="T7" fmla="*/ 209 h 493"/>
              <a:gd name="T8" fmla="*/ 47 w 493"/>
              <a:gd name="T9" fmla="*/ 251 h 493"/>
              <a:gd name="T10" fmla="*/ 0 w 493"/>
              <a:gd name="T11" fmla="*/ 261 h 493"/>
              <a:gd name="T12" fmla="*/ 14 w 493"/>
              <a:gd name="T13" fmla="*/ 326 h 493"/>
              <a:gd name="T14" fmla="*/ 23 w 493"/>
              <a:gd name="T15" fmla="*/ 332 h 493"/>
              <a:gd name="T16" fmla="*/ 76 w 493"/>
              <a:gd name="T17" fmla="*/ 350 h 493"/>
              <a:gd name="T18" fmla="*/ 40 w 493"/>
              <a:gd name="T19" fmla="*/ 382 h 493"/>
              <a:gd name="T20" fmla="*/ 85 w 493"/>
              <a:gd name="T21" fmla="*/ 432 h 493"/>
              <a:gd name="T22" fmla="*/ 96 w 493"/>
              <a:gd name="T23" fmla="*/ 433 h 493"/>
              <a:gd name="T24" fmla="*/ 151 w 493"/>
              <a:gd name="T25" fmla="*/ 422 h 493"/>
              <a:gd name="T26" fmla="*/ 136 w 493"/>
              <a:gd name="T27" fmla="*/ 467 h 493"/>
              <a:gd name="T28" fmla="*/ 199 w 493"/>
              <a:gd name="T29" fmla="*/ 488 h 493"/>
              <a:gd name="T30" fmla="*/ 209 w 493"/>
              <a:gd name="T31" fmla="*/ 483 h 493"/>
              <a:gd name="T32" fmla="*/ 251 w 493"/>
              <a:gd name="T33" fmla="*/ 446 h 493"/>
              <a:gd name="T34" fmla="*/ 261 w 493"/>
              <a:gd name="T35" fmla="*/ 493 h 493"/>
              <a:gd name="T36" fmla="*/ 326 w 493"/>
              <a:gd name="T37" fmla="*/ 479 h 493"/>
              <a:gd name="T38" fmla="*/ 332 w 493"/>
              <a:gd name="T39" fmla="*/ 470 h 493"/>
              <a:gd name="T40" fmla="*/ 350 w 493"/>
              <a:gd name="T41" fmla="*/ 417 h 493"/>
              <a:gd name="T42" fmla="*/ 383 w 493"/>
              <a:gd name="T43" fmla="*/ 453 h 493"/>
              <a:gd name="T44" fmla="*/ 432 w 493"/>
              <a:gd name="T45" fmla="*/ 408 h 493"/>
              <a:gd name="T46" fmla="*/ 433 w 493"/>
              <a:gd name="T47" fmla="*/ 397 h 493"/>
              <a:gd name="T48" fmla="*/ 422 w 493"/>
              <a:gd name="T49" fmla="*/ 342 h 493"/>
              <a:gd name="T50" fmla="*/ 467 w 493"/>
              <a:gd name="T51" fmla="*/ 357 h 493"/>
              <a:gd name="T52" fmla="*/ 488 w 493"/>
              <a:gd name="T53" fmla="*/ 294 h 493"/>
              <a:gd name="T54" fmla="*/ 483 w 493"/>
              <a:gd name="T55" fmla="*/ 284 h 493"/>
              <a:gd name="T56" fmla="*/ 446 w 493"/>
              <a:gd name="T57" fmla="*/ 242 h 493"/>
              <a:gd name="T58" fmla="*/ 493 w 493"/>
              <a:gd name="T59" fmla="*/ 232 h 493"/>
              <a:gd name="T60" fmla="*/ 479 w 493"/>
              <a:gd name="T61" fmla="*/ 167 h 493"/>
              <a:gd name="T62" fmla="*/ 470 w 493"/>
              <a:gd name="T63" fmla="*/ 161 h 493"/>
              <a:gd name="T64" fmla="*/ 417 w 493"/>
              <a:gd name="T65" fmla="*/ 143 h 493"/>
              <a:gd name="T66" fmla="*/ 453 w 493"/>
              <a:gd name="T67" fmla="*/ 111 h 493"/>
              <a:gd name="T68" fmla="*/ 408 w 493"/>
              <a:gd name="T69" fmla="*/ 61 h 493"/>
              <a:gd name="T70" fmla="*/ 397 w 493"/>
              <a:gd name="T71" fmla="*/ 61 h 493"/>
              <a:gd name="T72" fmla="*/ 342 w 493"/>
              <a:gd name="T73" fmla="*/ 71 h 493"/>
              <a:gd name="T74" fmla="*/ 357 w 493"/>
              <a:gd name="T75" fmla="*/ 26 h 493"/>
              <a:gd name="T76" fmla="*/ 294 w 493"/>
              <a:gd name="T77" fmla="*/ 5 h 493"/>
              <a:gd name="T78" fmla="*/ 284 w 493"/>
              <a:gd name="T79" fmla="*/ 10 h 493"/>
              <a:gd name="T80" fmla="*/ 242 w 493"/>
              <a:gd name="T81" fmla="*/ 47 h 493"/>
              <a:gd name="T82" fmla="*/ 232 w 493"/>
              <a:gd name="T83" fmla="*/ 0 h 493"/>
              <a:gd name="T84" fmla="*/ 167 w 493"/>
              <a:gd name="T85" fmla="*/ 14 h 493"/>
              <a:gd name="T86" fmla="*/ 161 w 493"/>
              <a:gd name="T87" fmla="*/ 23 h 493"/>
              <a:gd name="T88" fmla="*/ 143 w 493"/>
              <a:gd name="T89" fmla="*/ 76 h 493"/>
              <a:gd name="T90" fmla="*/ 111 w 493"/>
              <a:gd name="T91" fmla="*/ 40 h 493"/>
              <a:gd name="T92" fmla="*/ 61 w 493"/>
              <a:gd name="T93" fmla="*/ 85 h 493"/>
              <a:gd name="T94" fmla="*/ 61 w 493"/>
              <a:gd name="T95" fmla="*/ 96 h 493"/>
              <a:gd name="T96" fmla="*/ 193 w 493"/>
              <a:gd name="T97" fmla="*/ 187 h 493"/>
              <a:gd name="T98" fmla="*/ 300 w 493"/>
              <a:gd name="T99" fmla="*/ 306 h 493"/>
              <a:gd name="T100" fmla="*/ 193 w 493"/>
              <a:gd name="T101" fmla="*/ 187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93" h="493">
                <a:moveTo>
                  <a:pt x="88" y="126"/>
                </a:moveTo>
                <a:cubicBezTo>
                  <a:pt x="82" y="134"/>
                  <a:pt x="76" y="142"/>
                  <a:pt x="71" y="151"/>
                </a:cubicBezTo>
                <a:cubicBezTo>
                  <a:pt x="33" y="138"/>
                  <a:pt x="33" y="138"/>
                  <a:pt x="33" y="138"/>
                </a:cubicBezTo>
                <a:cubicBezTo>
                  <a:pt x="26" y="136"/>
                  <a:pt x="26" y="136"/>
                  <a:pt x="26" y="136"/>
                </a:cubicBezTo>
                <a:cubicBezTo>
                  <a:pt x="24" y="143"/>
                  <a:pt x="24" y="143"/>
                  <a:pt x="24" y="143"/>
                </a:cubicBezTo>
                <a:cubicBezTo>
                  <a:pt x="5" y="199"/>
                  <a:pt x="5" y="199"/>
                  <a:pt x="5" y="199"/>
                </a:cubicBezTo>
                <a:cubicBezTo>
                  <a:pt x="3" y="207"/>
                  <a:pt x="3" y="207"/>
                  <a:pt x="3" y="207"/>
                </a:cubicBezTo>
                <a:cubicBezTo>
                  <a:pt x="10" y="209"/>
                  <a:pt x="10" y="209"/>
                  <a:pt x="10" y="209"/>
                </a:cubicBezTo>
                <a:cubicBezTo>
                  <a:pt x="49" y="221"/>
                  <a:pt x="49" y="221"/>
                  <a:pt x="49" y="221"/>
                </a:cubicBezTo>
                <a:cubicBezTo>
                  <a:pt x="47" y="231"/>
                  <a:pt x="47" y="241"/>
                  <a:pt x="47" y="251"/>
                </a:cubicBezTo>
                <a:cubicBezTo>
                  <a:pt x="8" y="259"/>
                  <a:pt x="8" y="259"/>
                  <a:pt x="8" y="259"/>
                </a:cubicBezTo>
                <a:cubicBezTo>
                  <a:pt x="0" y="261"/>
                  <a:pt x="0" y="261"/>
                  <a:pt x="0" y="261"/>
                </a:cubicBezTo>
                <a:cubicBezTo>
                  <a:pt x="2" y="268"/>
                  <a:pt x="2" y="268"/>
                  <a:pt x="2" y="268"/>
                </a:cubicBezTo>
                <a:cubicBezTo>
                  <a:pt x="14" y="326"/>
                  <a:pt x="14" y="326"/>
                  <a:pt x="14" y="326"/>
                </a:cubicBezTo>
                <a:cubicBezTo>
                  <a:pt x="16" y="334"/>
                  <a:pt x="16" y="334"/>
                  <a:pt x="16" y="334"/>
                </a:cubicBezTo>
                <a:cubicBezTo>
                  <a:pt x="23" y="332"/>
                  <a:pt x="23" y="332"/>
                  <a:pt x="23" y="332"/>
                </a:cubicBezTo>
                <a:cubicBezTo>
                  <a:pt x="63" y="324"/>
                  <a:pt x="63" y="324"/>
                  <a:pt x="63" y="324"/>
                </a:cubicBezTo>
                <a:cubicBezTo>
                  <a:pt x="66" y="333"/>
                  <a:pt x="71" y="342"/>
                  <a:pt x="76" y="350"/>
                </a:cubicBezTo>
                <a:cubicBezTo>
                  <a:pt x="46" y="377"/>
                  <a:pt x="46" y="377"/>
                  <a:pt x="46" y="377"/>
                </a:cubicBezTo>
                <a:cubicBezTo>
                  <a:pt x="40" y="382"/>
                  <a:pt x="40" y="382"/>
                  <a:pt x="40" y="382"/>
                </a:cubicBezTo>
                <a:cubicBezTo>
                  <a:pt x="46" y="388"/>
                  <a:pt x="46" y="388"/>
                  <a:pt x="46" y="388"/>
                </a:cubicBezTo>
                <a:cubicBezTo>
                  <a:pt x="85" y="432"/>
                  <a:pt x="85" y="432"/>
                  <a:pt x="85" y="432"/>
                </a:cubicBezTo>
                <a:cubicBezTo>
                  <a:pt x="90" y="438"/>
                  <a:pt x="90" y="438"/>
                  <a:pt x="90" y="438"/>
                </a:cubicBezTo>
                <a:cubicBezTo>
                  <a:pt x="96" y="433"/>
                  <a:pt x="96" y="433"/>
                  <a:pt x="96" y="433"/>
                </a:cubicBezTo>
                <a:cubicBezTo>
                  <a:pt x="126" y="405"/>
                  <a:pt x="126" y="405"/>
                  <a:pt x="126" y="405"/>
                </a:cubicBezTo>
                <a:cubicBezTo>
                  <a:pt x="134" y="411"/>
                  <a:pt x="142" y="417"/>
                  <a:pt x="151" y="422"/>
                </a:cubicBezTo>
                <a:cubicBezTo>
                  <a:pt x="138" y="460"/>
                  <a:pt x="138" y="460"/>
                  <a:pt x="138" y="460"/>
                </a:cubicBezTo>
                <a:cubicBezTo>
                  <a:pt x="136" y="467"/>
                  <a:pt x="136" y="467"/>
                  <a:pt x="136" y="467"/>
                </a:cubicBezTo>
                <a:cubicBezTo>
                  <a:pt x="143" y="470"/>
                  <a:pt x="143" y="470"/>
                  <a:pt x="143" y="470"/>
                </a:cubicBezTo>
                <a:cubicBezTo>
                  <a:pt x="199" y="488"/>
                  <a:pt x="199" y="488"/>
                  <a:pt x="199" y="488"/>
                </a:cubicBezTo>
                <a:cubicBezTo>
                  <a:pt x="207" y="490"/>
                  <a:pt x="207" y="490"/>
                  <a:pt x="207" y="490"/>
                </a:cubicBezTo>
                <a:cubicBezTo>
                  <a:pt x="209" y="483"/>
                  <a:pt x="209" y="483"/>
                  <a:pt x="209" y="483"/>
                </a:cubicBezTo>
                <a:cubicBezTo>
                  <a:pt x="221" y="445"/>
                  <a:pt x="221" y="445"/>
                  <a:pt x="221" y="445"/>
                </a:cubicBezTo>
                <a:cubicBezTo>
                  <a:pt x="231" y="446"/>
                  <a:pt x="241" y="446"/>
                  <a:pt x="251" y="446"/>
                </a:cubicBezTo>
                <a:cubicBezTo>
                  <a:pt x="260" y="486"/>
                  <a:pt x="260" y="486"/>
                  <a:pt x="260" y="486"/>
                </a:cubicBezTo>
                <a:cubicBezTo>
                  <a:pt x="261" y="493"/>
                  <a:pt x="261" y="493"/>
                  <a:pt x="261" y="493"/>
                </a:cubicBezTo>
                <a:cubicBezTo>
                  <a:pt x="269" y="491"/>
                  <a:pt x="269" y="491"/>
                  <a:pt x="269" y="491"/>
                </a:cubicBezTo>
                <a:cubicBezTo>
                  <a:pt x="326" y="479"/>
                  <a:pt x="326" y="479"/>
                  <a:pt x="326" y="479"/>
                </a:cubicBezTo>
                <a:cubicBezTo>
                  <a:pt x="334" y="478"/>
                  <a:pt x="334" y="478"/>
                  <a:pt x="334" y="478"/>
                </a:cubicBezTo>
                <a:cubicBezTo>
                  <a:pt x="332" y="470"/>
                  <a:pt x="332" y="470"/>
                  <a:pt x="332" y="470"/>
                </a:cubicBezTo>
                <a:cubicBezTo>
                  <a:pt x="324" y="431"/>
                  <a:pt x="324" y="431"/>
                  <a:pt x="324" y="431"/>
                </a:cubicBezTo>
                <a:cubicBezTo>
                  <a:pt x="333" y="427"/>
                  <a:pt x="342" y="422"/>
                  <a:pt x="350" y="417"/>
                </a:cubicBezTo>
                <a:cubicBezTo>
                  <a:pt x="377" y="447"/>
                  <a:pt x="377" y="447"/>
                  <a:pt x="377" y="447"/>
                </a:cubicBezTo>
                <a:cubicBezTo>
                  <a:pt x="383" y="453"/>
                  <a:pt x="383" y="453"/>
                  <a:pt x="383" y="453"/>
                </a:cubicBezTo>
                <a:cubicBezTo>
                  <a:pt x="388" y="448"/>
                  <a:pt x="388" y="448"/>
                  <a:pt x="388" y="448"/>
                </a:cubicBezTo>
                <a:cubicBezTo>
                  <a:pt x="432" y="408"/>
                  <a:pt x="432" y="408"/>
                  <a:pt x="432" y="408"/>
                </a:cubicBezTo>
                <a:cubicBezTo>
                  <a:pt x="438" y="403"/>
                  <a:pt x="438" y="403"/>
                  <a:pt x="438" y="403"/>
                </a:cubicBezTo>
                <a:cubicBezTo>
                  <a:pt x="433" y="397"/>
                  <a:pt x="433" y="397"/>
                  <a:pt x="433" y="397"/>
                </a:cubicBezTo>
                <a:cubicBezTo>
                  <a:pt x="406" y="367"/>
                  <a:pt x="406" y="367"/>
                  <a:pt x="406" y="367"/>
                </a:cubicBezTo>
                <a:cubicBezTo>
                  <a:pt x="412" y="359"/>
                  <a:pt x="417" y="351"/>
                  <a:pt x="422" y="342"/>
                </a:cubicBezTo>
                <a:cubicBezTo>
                  <a:pt x="460" y="355"/>
                  <a:pt x="460" y="355"/>
                  <a:pt x="460" y="355"/>
                </a:cubicBezTo>
                <a:cubicBezTo>
                  <a:pt x="467" y="357"/>
                  <a:pt x="467" y="357"/>
                  <a:pt x="467" y="357"/>
                </a:cubicBezTo>
                <a:cubicBezTo>
                  <a:pt x="470" y="350"/>
                  <a:pt x="470" y="350"/>
                  <a:pt x="470" y="350"/>
                </a:cubicBezTo>
                <a:cubicBezTo>
                  <a:pt x="488" y="294"/>
                  <a:pt x="488" y="294"/>
                  <a:pt x="488" y="294"/>
                </a:cubicBezTo>
                <a:cubicBezTo>
                  <a:pt x="490" y="286"/>
                  <a:pt x="490" y="286"/>
                  <a:pt x="490" y="286"/>
                </a:cubicBezTo>
                <a:cubicBezTo>
                  <a:pt x="483" y="284"/>
                  <a:pt x="483" y="284"/>
                  <a:pt x="483" y="284"/>
                </a:cubicBezTo>
                <a:cubicBezTo>
                  <a:pt x="445" y="272"/>
                  <a:pt x="445" y="272"/>
                  <a:pt x="445" y="272"/>
                </a:cubicBezTo>
                <a:cubicBezTo>
                  <a:pt x="446" y="262"/>
                  <a:pt x="447" y="252"/>
                  <a:pt x="446" y="242"/>
                </a:cubicBezTo>
                <a:cubicBezTo>
                  <a:pt x="486" y="234"/>
                  <a:pt x="486" y="234"/>
                  <a:pt x="486" y="234"/>
                </a:cubicBezTo>
                <a:cubicBezTo>
                  <a:pt x="493" y="232"/>
                  <a:pt x="493" y="232"/>
                  <a:pt x="493" y="232"/>
                </a:cubicBezTo>
                <a:cubicBezTo>
                  <a:pt x="492" y="225"/>
                  <a:pt x="492" y="225"/>
                  <a:pt x="492" y="225"/>
                </a:cubicBezTo>
                <a:cubicBezTo>
                  <a:pt x="479" y="167"/>
                  <a:pt x="479" y="167"/>
                  <a:pt x="479" y="167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0" y="161"/>
                  <a:pt x="470" y="161"/>
                  <a:pt x="470" y="161"/>
                </a:cubicBezTo>
                <a:cubicBezTo>
                  <a:pt x="431" y="169"/>
                  <a:pt x="431" y="169"/>
                  <a:pt x="431" y="169"/>
                </a:cubicBezTo>
                <a:cubicBezTo>
                  <a:pt x="427" y="160"/>
                  <a:pt x="422" y="151"/>
                  <a:pt x="417" y="143"/>
                </a:cubicBezTo>
                <a:cubicBezTo>
                  <a:pt x="447" y="116"/>
                  <a:pt x="447" y="116"/>
                  <a:pt x="447" y="116"/>
                </a:cubicBezTo>
                <a:cubicBezTo>
                  <a:pt x="453" y="111"/>
                  <a:pt x="453" y="111"/>
                  <a:pt x="453" y="111"/>
                </a:cubicBezTo>
                <a:cubicBezTo>
                  <a:pt x="448" y="105"/>
                  <a:pt x="448" y="105"/>
                  <a:pt x="448" y="105"/>
                </a:cubicBezTo>
                <a:cubicBezTo>
                  <a:pt x="408" y="61"/>
                  <a:pt x="408" y="61"/>
                  <a:pt x="408" y="61"/>
                </a:cubicBezTo>
                <a:cubicBezTo>
                  <a:pt x="403" y="55"/>
                  <a:pt x="403" y="55"/>
                  <a:pt x="403" y="55"/>
                </a:cubicBezTo>
                <a:cubicBezTo>
                  <a:pt x="397" y="61"/>
                  <a:pt x="397" y="61"/>
                  <a:pt x="397" y="61"/>
                </a:cubicBezTo>
                <a:cubicBezTo>
                  <a:pt x="367" y="88"/>
                  <a:pt x="367" y="88"/>
                  <a:pt x="367" y="88"/>
                </a:cubicBezTo>
                <a:cubicBezTo>
                  <a:pt x="359" y="82"/>
                  <a:pt x="351" y="76"/>
                  <a:pt x="342" y="71"/>
                </a:cubicBezTo>
                <a:cubicBezTo>
                  <a:pt x="355" y="33"/>
                  <a:pt x="355" y="33"/>
                  <a:pt x="355" y="33"/>
                </a:cubicBezTo>
                <a:cubicBezTo>
                  <a:pt x="357" y="26"/>
                  <a:pt x="357" y="26"/>
                  <a:pt x="357" y="26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294" y="5"/>
                  <a:pt x="294" y="5"/>
                  <a:pt x="294" y="5"/>
                </a:cubicBezTo>
                <a:cubicBezTo>
                  <a:pt x="287" y="3"/>
                  <a:pt x="287" y="3"/>
                  <a:pt x="287" y="3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62" y="47"/>
                  <a:pt x="252" y="47"/>
                  <a:pt x="242" y="47"/>
                </a:cubicBezTo>
                <a:cubicBezTo>
                  <a:pt x="234" y="7"/>
                  <a:pt x="234" y="7"/>
                  <a:pt x="234" y="7"/>
                </a:cubicBezTo>
                <a:cubicBezTo>
                  <a:pt x="232" y="0"/>
                  <a:pt x="232" y="0"/>
                  <a:pt x="232" y="0"/>
                </a:cubicBezTo>
                <a:cubicBezTo>
                  <a:pt x="225" y="2"/>
                  <a:pt x="225" y="2"/>
                  <a:pt x="225" y="2"/>
                </a:cubicBezTo>
                <a:cubicBezTo>
                  <a:pt x="167" y="14"/>
                  <a:pt x="167" y="14"/>
                  <a:pt x="167" y="14"/>
                </a:cubicBezTo>
                <a:cubicBezTo>
                  <a:pt x="159" y="16"/>
                  <a:pt x="159" y="16"/>
                  <a:pt x="159" y="16"/>
                </a:cubicBezTo>
                <a:cubicBezTo>
                  <a:pt x="161" y="23"/>
                  <a:pt x="161" y="23"/>
                  <a:pt x="161" y="23"/>
                </a:cubicBezTo>
                <a:cubicBezTo>
                  <a:pt x="169" y="62"/>
                  <a:pt x="169" y="62"/>
                  <a:pt x="169" y="62"/>
                </a:cubicBezTo>
                <a:cubicBezTo>
                  <a:pt x="160" y="66"/>
                  <a:pt x="151" y="71"/>
                  <a:pt x="143" y="7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61" y="85"/>
                  <a:pt x="61" y="85"/>
                  <a:pt x="61" y="85"/>
                </a:cubicBezTo>
                <a:cubicBezTo>
                  <a:pt x="56" y="90"/>
                  <a:pt x="56" y="90"/>
                  <a:pt x="56" y="90"/>
                </a:cubicBezTo>
                <a:cubicBezTo>
                  <a:pt x="61" y="96"/>
                  <a:pt x="61" y="96"/>
                  <a:pt x="61" y="96"/>
                </a:cubicBezTo>
                <a:lnTo>
                  <a:pt x="88" y="126"/>
                </a:lnTo>
                <a:close/>
                <a:moveTo>
                  <a:pt x="193" y="187"/>
                </a:moveTo>
                <a:cubicBezTo>
                  <a:pt x="226" y="157"/>
                  <a:pt x="277" y="160"/>
                  <a:pt x="306" y="193"/>
                </a:cubicBezTo>
                <a:cubicBezTo>
                  <a:pt x="336" y="226"/>
                  <a:pt x="333" y="276"/>
                  <a:pt x="300" y="306"/>
                </a:cubicBezTo>
                <a:cubicBezTo>
                  <a:pt x="268" y="336"/>
                  <a:pt x="217" y="333"/>
                  <a:pt x="187" y="300"/>
                </a:cubicBezTo>
                <a:cubicBezTo>
                  <a:pt x="157" y="267"/>
                  <a:pt x="160" y="217"/>
                  <a:pt x="193" y="18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Freeform 15"/>
          <p:cNvSpPr>
            <a:spLocks noEditPoints="1"/>
          </p:cNvSpPr>
          <p:nvPr/>
        </p:nvSpPr>
        <p:spPr bwMode="auto">
          <a:xfrm>
            <a:off x="6630988" y="2138363"/>
            <a:ext cx="327025" cy="328613"/>
          </a:xfrm>
          <a:custGeom>
            <a:avLst/>
            <a:gdLst>
              <a:gd name="T0" fmla="*/ 25 w 173"/>
              <a:gd name="T1" fmla="*/ 53 h 173"/>
              <a:gd name="T2" fmla="*/ 9 w 173"/>
              <a:gd name="T3" fmla="*/ 48 h 173"/>
              <a:gd name="T4" fmla="*/ 2 w 173"/>
              <a:gd name="T5" fmla="*/ 70 h 173"/>
              <a:gd name="T6" fmla="*/ 4 w 173"/>
              <a:gd name="T7" fmla="*/ 74 h 173"/>
              <a:gd name="T8" fmla="*/ 17 w 173"/>
              <a:gd name="T9" fmla="*/ 89 h 173"/>
              <a:gd name="T10" fmla="*/ 0 w 173"/>
              <a:gd name="T11" fmla="*/ 92 h 173"/>
              <a:gd name="T12" fmla="*/ 5 w 173"/>
              <a:gd name="T13" fmla="*/ 115 h 173"/>
              <a:gd name="T14" fmla="*/ 8 w 173"/>
              <a:gd name="T15" fmla="*/ 117 h 173"/>
              <a:gd name="T16" fmla="*/ 27 w 173"/>
              <a:gd name="T17" fmla="*/ 123 h 173"/>
              <a:gd name="T18" fmla="*/ 15 w 173"/>
              <a:gd name="T19" fmla="*/ 135 h 173"/>
              <a:gd name="T20" fmla="*/ 30 w 173"/>
              <a:gd name="T21" fmla="*/ 152 h 173"/>
              <a:gd name="T22" fmla="*/ 34 w 173"/>
              <a:gd name="T23" fmla="*/ 152 h 173"/>
              <a:gd name="T24" fmla="*/ 53 w 173"/>
              <a:gd name="T25" fmla="*/ 148 h 173"/>
              <a:gd name="T26" fmla="*/ 48 w 173"/>
              <a:gd name="T27" fmla="*/ 164 h 173"/>
              <a:gd name="T28" fmla="*/ 70 w 173"/>
              <a:gd name="T29" fmla="*/ 172 h 173"/>
              <a:gd name="T30" fmla="*/ 74 w 173"/>
              <a:gd name="T31" fmla="*/ 170 h 173"/>
              <a:gd name="T32" fmla="*/ 89 w 173"/>
              <a:gd name="T33" fmla="*/ 157 h 173"/>
              <a:gd name="T34" fmla="*/ 92 w 173"/>
              <a:gd name="T35" fmla="*/ 173 h 173"/>
              <a:gd name="T36" fmla="*/ 115 w 173"/>
              <a:gd name="T37" fmla="*/ 169 h 173"/>
              <a:gd name="T38" fmla="*/ 117 w 173"/>
              <a:gd name="T39" fmla="*/ 165 h 173"/>
              <a:gd name="T40" fmla="*/ 123 w 173"/>
              <a:gd name="T41" fmla="*/ 147 h 173"/>
              <a:gd name="T42" fmla="*/ 135 w 173"/>
              <a:gd name="T43" fmla="*/ 159 h 173"/>
              <a:gd name="T44" fmla="*/ 152 w 173"/>
              <a:gd name="T45" fmla="*/ 144 h 173"/>
              <a:gd name="T46" fmla="*/ 152 w 173"/>
              <a:gd name="T47" fmla="*/ 140 h 173"/>
              <a:gd name="T48" fmla="*/ 148 w 173"/>
              <a:gd name="T49" fmla="*/ 121 h 173"/>
              <a:gd name="T50" fmla="*/ 164 w 173"/>
              <a:gd name="T51" fmla="*/ 126 h 173"/>
              <a:gd name="T52" fmla="*/ 172 w 173"/>
              <a:gd name="T53" fmla="*/ 104 h 173"/>
              <a:gd name="T54" fmla="*/ 170 w 173"/>
              <a:gd name="T55" fmla="*/ 100 h 173"/>
              <a:gd name="T56" fmla="*/ 157 w 173"/>
              <a:gd name="T57" fmla="*/ 85 h 173"/>
              <a:gd name="T58" fmla="*/ 173 w 173"/>
              <a:gd name="T59" fmla="*/ 82 h 173"/>
              <a:gd name="T60" fmla="*/ 169 w 173"/>
              <a:gd name="T61" fmla="*/ 59 h 173"/>
              <a:gd name="T62" fmla="*/ 165 w 173"/>
              <a:gd name="T63" fmla="*/ 57 h 173"/>
              <a:gd name="T64" fmla="*/ 147 w 173"/>
              <a:gd name="T65" fmla="*/ 51 h 173"/>
              <a:gd name="T66" fmla="*/ 159 w 173"/>
              <a:gd name="T67" fmla="*/ 39 h 173"/>
              <a:gd name="T68" fmla="*/ 144 w 173"/>
              <a:gd name="T69" fmla="*/ 22 h 173"/>
              <a:gd name="T70" fmla="*/ 140 w 173"/>
              <a:gd name="T71" fmla="*/ 22 h 173"/>
              <a:gd name="T72" fmla="*/ 121 w 173"/>
              <a:gd name="T73" fmla="*/ 25 h 173"/>
              <a:gd name="T74" fmla="*/ 126 w 173"/>
              <a:gd name="T75" fmla="*/ 9 h 173"/>
              <a:gd name="T76" fmla="*/ 103 w 173"/>
              <a:gd name="T77" fmla="*/ 2 h 173"/>
              <a:gd name="T78" fmla="*/ 100 w 173"/>
              <a:gd name="T79" fmla="*/ 4 h 173"/>
              <a:gd name="T80" fmla="*/ 85 w 173"/>
              <a:gd name="T81" fmla="*/ 17 h 173"/>
              <a:gd name="T82" fmla="*/ 82 w 173"/>
              <a:gd name="T83" fmla="*/ 0 h 173"/>
              <a:gd name="T84" fmla="*/ 59 w 173"/>
              <a:gd name="T85" fmla="*/ 5 h 173"/>
              <a:gd name="T86" fmla="*/ 57 w 173"/>
              <a:gd name="T87" fmla="*/ 8 h 173"/>
              <a:gd name="T88" fmla="*/ 51 w 173"/>
              <a:gd name="T89" fmla="*/ 27 h 173"/>
              <a:gd name="T90" fmla="*/ 39 w 173"/>
              <a:gd name="T91" fmla="*/ 15 h 173"/>
              <a:gd name="T92" fmla="*/ 22 w 173"/>
              <a:gd name="T93" fmla="*/ 30 h 173"/>
              <a:gd name="T94" fmla="*/ 22 w 173"/>
              <a:gd name="T95" fmla="*/ 34 h 173"/>
              <a:gd name="T96" fmla="*/ 68 w 173"/>
              <a:gd name="T97" fmla="*/ 66 h 173"/>
              <a:gd name="T98" fmla="*/ 106 w 173"/>
              <a:gd name="T99" fmla="*/ 108 h 173"/>
              <a:gd name="T100" fmla="*/ 68 w 173"/>
              <a:gd name="T101" fmla="*/ 66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3" h="173">
                <a:moveTo>
                  <a:pt x="31" y="45"/>
                </a:moveTo>
                <a:cubicBezTo>
                  <a:pt x="29" y="47"/>
                  <a:pt x="27" y="50"/>
                  <a:pt x="25" y="53"/>
                </a:cubicBezTo>
                <a:cubicBezTo>
                  <a:pt x="12" y="49"/>
                  <a:pt x="12" y="49"/>
                  <a:pt x="12" y="49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51"/>
                  <a:pt x="9" y="51"/>
                  <a:pt x="9" y="51"/>
                </a:cubicBezTo>
                <a:cubicBezTo>
                  <a:pt x="2" y="70"/>
                  <a:pt x="2" y="70"/>
                  <a:pt x="2" y="70"/>
                </a:cubicBezTo>
                <a:cubicBezTo>
                  <a:pt x="1" y="73"/>
                  <a:pt x="1" y="73"/>
                  <a:pt x="1" y="73"/>
                </a:cubicBezTo>
                <a:cubicBezTo>
                  <a:pt x="4" y="74"/>
                  <a:pt x="4" y="74"/>
                  <a:pt x="4" y="74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82"/>
                  <a:pt x="17" y="85"/>
                  <a:pt x="17" y="89"/>
                </a:cubicBezTo>
                <a:cubicBezTo>
                  <a:pt x="3" y="92"/>
                  <a:pt x="3" y="92"/>
                  <a:pt x="3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1" y="95"/>
                  <a:pt x="1" y="95"/>
                  <a:pt x="1" y="95"/>
                </a:cubicBezTo>
                <a:cubicBezTo>
                  <a:pt x="5" y="115"/>
                  <a:pt x="5" y="115"/>
                  <a:pt x="5" y="115"/>
                </a:cubicBezTo>
                <a:cubicBezTo>
                  <a:pt x="6" y="118"/>
                  <a:pt x="6" y="118"/>
                  <a:pt x="6" y="118"/>
                </a:cubicBezTo>
                <a:cubicBezTo>
                  <a:pt x="8" y="117"/>
                  <a:pt x="8" y="117"/>
                  <a:pt x="8" y="117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4" y="117"/>
                  <a:pt x="25" y="120"/>
                  <a:pt x="27" y="123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15" y="135"/>
                  <a:pt x="15" y="135"/>
                  <a:pt x="15" y="135"/>
                </a:cubicBezTo>
                <a:cubicBezTo>
                  <a:pt x="16" y="137"/>
                  <a:pt x="16" y="137"/>
                  <a:pt x="16" y="137"/>
                </a:cubicBezTo>
                <a:cubicBezTo>
                  <a:pt x="30" y="152"/>
                  <a:pt x="30" y="152"/>
                  <a:pt x="30" y="152"/>
                </a:cubicBezTo>
                <a:cubicBezTo>
                  <a:pt x="32" y="154"/>
                  <a:pt x="32" y="154"/>
                  <a:pt x="32" y="154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7" y="145"/>
                  <a:pt x="50" y="147"/>
                  <a:pt x="53" y="148"/>
                </a:cubicBezTo>
                <a:cubicBezTo>
                  <a:pt x="49" y="162"/>
                  <a:pt x="49" y="162"/>
                  <a:pt x="49" y="162"/>
                </a:cubicBezTo>
                <a:cubicBezTo>
                  <a:pt x="48" y="164"/>
                  <a:pt x="48" y="164"/>
                  <a:pt x="48" y="164"/>
                </a:cubicBezTo>
                <a:cubicBezTo>
                  <a:pt x="51" y="165"/>
                  <a:pt x="51" y="165"/>
                  <a:pt x="51" y="165"/>
                </a:cubicBezTo>
                <a:cubicBezTo>
                  <a:pt x="70" y="172"/>
                  <a:pt x="70" y="172"/>
                  <a:pt x="70" y="172"/>
                </a:cubicBezTo>
                <a:cubicBezTo>
                  <a:pt x="73" y="172"/>
                  <a:pt x="73" y="172"/>
                  <a:pt x="73" y="172"/>
                </a:cubicBezTo>
                <a:cubicBezTo>
                  <a:pt x="74" y="170"/>
                  <a:pt x="74" y="170"/>
                  <a:pt x="74" y="170"/>
                </a:cubicBezTo>
                <a:cubicBezTo>
                  <a:pt x="78" y="156"/>
                  <a:pt x="78" y="156"/>
                  <a:pt x="78" y="156"/>
                </a:cubicBezTo>
                <a:cubicBezTo>
                  <a:pt x="82" y="157"/>
                  <a:pt x="85" y="157"/>
                  <a:pt x="89" y="157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2" y="173"/>
                  <a:pt x="92" y="173"/>
                  <a:pt x="92" y="173"/>
                </a:cubicBezTo>
                <a:cubicBezTo>
                  <a:pt x="95" y="173"/>
                  <a:pt x="95" y="173"/>
                  <a:pt x="95" y="173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7" y="165"/>
                  <a:pt x="117" y="165"/>
                  <a:pt x="117" y="165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7" y="150"/>
                  <a:pt x="120" y="149"/>
                  <a:pt x="123" y="147"/>
                </a:cubicBezTo>
                <a:cubicBezTo>
                  <a:pt x="133" y="157"/>
                  <a:pt x="133" y="157"/>
                  <a:pt x="133" y="157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37" y="158"/>
                  <a:pt x="137" y="158"/>
                  <a:pt x="137" y="158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4" y="142"/>
                  <a:pt x="154" y="142"/>
                  <a:pt x="154" y="142"/>
                </a:cubicBezTo>
                <a:cubicBezTo>
                  <a:pt x="152" y="140"/>
                  <a:pt x="152" y="140"/>
                  <a:pt x="152" y="140"/>
                </a:cubicBezTo>
                <a:cubicBezTo>
                  <a:pt x="143" y="129"/>
                  <a:pt x="143" y="129"/>
                  <a:pt x="143" y="129"/>
                </a:cubicBezTo>
                <a:cubicBezTo>
                  <a:pt x="145" y="127"/>
                  <a:pt x="147" y="124"/>
                  <a:pt x="148" y="121"/>
                </a:cubicBezTo>
                <a:cubicBezTo>
                  <a:pt x="162" y="125"/>
                  <a:pt x="162" y="125"/>
                  <a:pt x="162" y="125"/>
                </a:cubicBezTo>
                <a:cubicBezTo>
                  <a:pt x="164" y="126"/>
                  <a:pt x="164" y="126"/>
                  <a:pt x="164" y="126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72" y="104"/>
                  <a:pt x="172" y="104"/>
                  <a:pt x="172" y="104"/>
                </a:cubicBezTo>
                <a:cubicBezTo>
                  <a:pt x="172" y="101"/>
                  <a:pt x="172" y="101"/>
                  <a:pt x="172" y="101"/>
                </a:cubicBezTo>
                <a:cubicBezTo>
                  <a:pt x="170" y="100"/>
                  <a:pt x="170" y="100"/>
                  <a:pt x="170" y="100"/>
                </a:cubicBezTo>
                <a:cubicBezTo>
                  <a:pt x="156" y="96"/>
                  <a:pt x="156" y="96"/>
                  <a:pt x="156" y="96"/>
                </a:cubicBezTo>
                <a:cubicBezTo>
                  <a:pt x="157" y="92"/>
                  <a:pt x="157" y="89"/>
                  <a:pt x="157" y="85"/>
                </a:cubicBezTo>
                <a:cubicBezTo>
                  <a:pt x="171" y="82"/>
                  <a:pt x="171" y="82"/>
                  <a:pt x="171" y="82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8" y="56"/>
                  <a:pt x="168" y="56"/>
                  <a:pt x="168" y="56"/>
                </a:cubicBezTo>
                <a:cubicBezTo>
                  <a:pt x="165" y="57"/>
                  <a:pt x="165" y="57"/>
                  <a:pt x="165" y="57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50" y="57"/>
                  <a:pt x="149" y="54"/>
                  <a:pt x="147" y="51"/>
                </a:cubicBezTo>
                <a:cubicBezTo>
                  <a:pt x="157" y="41"/>
                  <a:pt x="157" y="41"/>
                  <a:pt x="157" y="41"/>
                </a:cubicBezTo>
                <a:cubicBezTo>
                  <a:pt x="159" y="39"/>
                  <a:pt x="159" y="39"/>
                  <a:pt x="159" y="39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0" y="22"/>
                  <a:pt x="140" y="22"/>
                  <a:pt x="140" y="22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27" y="29"/>
                  <a:pt x="124" y="27"/>
                  <a:pt x="121" y="25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6" y="9"/>
                  <a:pt x="126" y="9"/>
                  <a:pt x="126" y="9"/>
                </a:cubicBezTo>
                <a:cubicBezTo>
                  <a:pt x="123" y="9"/>
                  <a:pt x="123" y="9"/>
                  <a:pt x="123" y="9"/>
                </a:cubicBezTo>
                <a:cubicBezTo>
                  <a:pt x="103" y="2"/>
                  <a:pt x="103" y="2"/>
                  <a:pt x="103" y="2"/>
                </a:cubicBezTo>
                <a:cubicBezTo>
                  <a:pt x="101" y="1"/>
                  <a:pt x="101" y="1"/>
                  <a:pt x="101" y="1"/>
                </a:cubicBezTo>
                <a:cubicBezTo>
                  <a:pt x="100" y="4"/>
                  <a:pt x="100" y="4"/>
                  <a:pt x="100" y="4"/>
                </a:cubicBezTo>
                <a:cubicBezTo>
                  <a:pt x="96" y="17"/>
                  <a:pt x="96" y="17"/>
                  <a:pt x="96" y="17"/>
                </a:cubicBezTo>
                <a:cubicBezTo>
                  <a:pt x="92" y="17"/>
                  <a:pt x="89" y="17"/>
                  <a:pt x="85" y="17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9" y="1"/>
                  <a:pt x="79" y="1"/>
                  <a:pt x="79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7" y="8"/>
                  <a:pt x="57" y="8"/>
                  <a:pt x="57" y="8"/>
                </a:cubicBezTo>
                <a:cubicBezTo>
                  <a:pt x="60" y="22"/>
                  <a:pt x="60" y="22"/>
                  <a:pt x="60" y="22"/>
                </a:cubicBezTo>
                <a:cubicBezTo>
                  <a:pt x="57" y="24"/>
                  <a:pt x="54" y="25"/>
                  <a:pt x="51" y="27"/>
                </a:cubicBezTo>
                <a:cubicBezTo>
                  <a:pt x="41" y="17"/>
                  <a:pt x="41" y="17"/>
                  <a:pt x="41" y="17"/>
                </a:cubicBezTo>
                <a:cubicBezTo>
                  <a:pt x="39" y="15"/>
                  <a:pt x="39" y="15"/>
                  <a:pt x="39" y="15"/>
                </a:cubicBezTo>
                <a:cubicBezTo>
                  <a:pt x="37" y="16"/>
                  <a:pt x="37" y="16"/>
                  <a:pt x="37" y="16"/>
                </a:cubicBezTo>
                <a:cubicBezTo>
                  <a:pt x="22" y="30"/>
                  <a:pt x="22" y="30"/>
                  <a:pt x="22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22" y="34"/>
                  <a:pt x="22" y="34"/>
                  <a:pt x="22" y="34"/>
                </a:cubicBezTo>
                <a:lnTo>
                  <a:pt x="31" y="45"/>
                </a:lnTo>
                <a:close/>
                <a:moveTo>
                  <a:pt x="68" y="66"/>
                </a:moveTo>
                <a:cubicBezTo>
                  <a:pt x="80" y="56"/>
                  <a:pt x="97" y="57"/>
                  <a:pt x="108" y="68"/>
                </a:cubicBezTo>
                <a:cubicBezTo>
                  <a:pt x="118" y="80"/>
                  <a:pt x="117" y="97"/>
                  <a:pt x="106" y="108"/>
                </a:cubicBezTo>
                <a:cubicBezTo>
                  <a:pt x="94" y="118"/>
                  <a:pt x="76" y="117"/>
                  <a:pt x="66" y="106"/>
                </a:cubicBezTo>
                <a:cubicBezTo>
                  <a:pt x="56" y="94"/>
                  <a:pt x="57" y="76"/>
                  <a:pt x="68" y="66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Freeform 16"/>
          <p:cNvSpPr>
            <a:spLocks noEditPoints="1"/>
          </p:cNvSpPr>
          <p:nvPr/>
        </p:nvSpPr>
        <p:spPr bwMode="auto">
          <a:xfrm>
            <a:off x="5392738" y="1433513"/>
            <a:ext cx="255588" cy="255588"/>
          </a:xfrm>
          <a:custGeom>
            <a:avLst/>
            <a:gdLst>
              <a:gd name="T0" fmla="*/ 19 w 135"/>
              <a:gd name="T1" fmla="*/ 41 h 135"/>
              <a:gd name="T2" fmla="*/ 7 w 135"/>
              <a:gd name="T3" fmla="*/ 37 h 135"/>
              <a:gd name="T4" fmla="*/ 1 w 135"/>
              <a:gd name="T5" fmla="*/ 55 h 135"/>
              <a:gd name="T6" fmla="*/ 3 w 135"/>
              <a:gd name="T7" fmla="*/ 57 h 135"/>
              <a:gd name="T8" fmla="*/ 13 w 135"/>
              <a:gd name="T9" fmla="*/ 69 h 135"/>
              <a:gd name="T10" fmla="*/ 0 w 135"/>
              <a:gd name="T11" fmla="*/ 72 h 135"/>
              <a:gd name="T12" fmla="*/ 4 w 135"/>
              <a:gd name="T13" fmla="*/ 89 h 135"/>
              <a:gd name="T14" fmla="*/ 6 w 135"/>
              <a:gd name="T15" fmla="*/ 91 h 135"/>
              <a:gd name="T16" fmla="*/ 21 w 135"/>
              <a:gd name="T17" fmla="*/ 96 h 135"/>
              <a:gd name="T18" fmla="*/ 11 w 135"/>
              <a:gd name="T19" fmla="*/ 105 h 135"/>
              <a:gd name="T20" fmla="*/ 23 w 135"/>
              <a:gd name="T21" fmla="*/ 119 h 135"/>
              <a:gd name="T22" fmla="*/ 26 w 135"/>
              <a:gd name="T23" fmla="*/ 119 h 135"/>
              <a:gd name="T24" fmla="*/ 41 w 135"/>
              <a:gd name="T25" fmla="*/ 116 h 135"/>
              <a:gd name="T26" fmla="*/ 37 w 135"/>
              <a:gd name="T27" fmla="*/ 128 h 135"/>
              <a:gd name="T28" fmla="*/ 55 w 135"/>
              <a:gd name="T29" fmla="*/ 134 h 135"/>
              <a:gd name="T30" fmla="*/ 57 w 135"/>
              <a:gd name="T31" fmla="*/ 133 h 135"/>
              <a:gd name="T32" fmla="*/ 69 w 135"/>
              <a:gd name="T33" fmla="*/ 122 h 135"/>
              <a:gd name="T34" fmla="*/ 72 w 135"/>
              <a:gd name="T35" fmla="*/ 135 h 135"/>
              <a:gd name="T36" fmla="*/ 90 w 135"/>
              <a:gd name="T37" fmla="*/ 131 h 135"/>
              <a:gd name="T38" fmla="*/ 91 w 135"/>
              <a:gd name="T39" fmla="*/ 129 h 135"/>
              <a:gd name="T40" fmla="*/ 96 w 135"/>
              <a:gd name="T41" fmla="*/ 114 h 135"/>
              <a:gd name="T42" fmla="*/ 105 w 135"/>
              <a:gd name="T43" fmla="*/ 124 h 135"/>
              <a:gd name="T44" fmla="*/ 119 w 135"/>
              <a:gd name="T45" fmla="*/ 112 h 135"/>
              <a:gd name="T46" fmla="*/ 119 w 135"/>
              <a:gd name="T47" fmla="*/ 109 h 135"/>
              <a:gd name="T48" fmla="*/ 116 w 135"/>
              <a:gd name="T49" fmla="*/ 94 h 135"/>
              <a:gd name="T50" fmla="*/ 128 w 135"/>
              <a:gd name="T51" fmla="*/ 98 h 135"/>
              <a:gd name="T52" fmla="*/ 134 w 135"/>
              <a:gd name="T53" fmla="*/ 80 h 135"/>
              <a:gd name="T54" fmla="*/ 133 w 135"/>
              <a:gd name="T55" fmla="*/ 78 h 135"/>
              <a:gd name="T56" fmla="*/ 122 w 135"/>
              <a:gd name="T57" fmla="*/ 66 h 135"/>
              <a:gd name="T58" fmla="*/ 135 w 135"/>
              <a:gd name="T59" fmla="*/ 64 h 135"/>
              <a:gd name="T60" fmla="*/ 132 w 135"/>
              <a:gd name="T61" fmla="*/ 46 h 135"/>
              <a:gd name="T62" fmla="*/ 129 w 135"/>
              <a:gd name="T63" fmla="*/ 44 h 135"/>
              <a:gd name="T64" fmla="*/ 114 w 135"/>
              <a:gd name="T65" fmla="*/ 39 h 135"/>
              <a:gd name="T66" fmla="*/ 124 w 135"/>
              <a:gd name="T67" fmla="*/ 30 h 135"/>
              <a:gd name="T68" fmla="*/ 112 w 135"/>
              <a:gd name="T69" fmla="*/ 17 h 135"/>
              <a:gd name="T70" fmla="*/ 109 w 135"/>
              <a:gd name="T71" fmla="*/ 16 h 135"/>
              <a:gd name="T72" fmla="*/ 94 w 135"/>
              <a:gd name="T73" fmla="*/ 19 h 135"/>
              <a:gd name="T74" fmla="*/ 98 w 135"/>
              <a:gd name="T75" fmla="*/ 7 h 135"/>
              <a:gd name="T76" fmla="*/ 81 w 135"/>
              <a:gd name="T77" fmla="*/ 1 h 135"/>
              <a:gd name="T78" fmla="*/ 78 w 135"/>
              <a:gd name="T79" fmla="*/ 2 h 135"/>
              <a:gd name="T80" fmla="*/ 66 w 135"/>
              <a:gd name="T81" fmla="*/ 13 h 135"/>
              <a:gd name="T82" fmla="*/ 64 w 135"/>
              <a:gd name="T83" fmla="*/ 0 h 135"/>
              <a:gd name="T84" fmla="*/ 46 w 135"/>
              <a:gd name="T85" fmla="*/ 4 h 135"/>
              <a:gd name="T86" fmla="*/ 44 w 135"/>
              <a:gd name="T87" fmla="*/ 6 h 135"/>
              <a:gd name="T88" fmla="*/ 39 w 135"/>
              <a:gd name="T89" fmla="*/ 21 h 135"/>
              <a:gd name="T90" fmla="*/ 30 w 135"/>
              <a:gd name="T91" fmla="*/ 11 h 135"/>
              <a:gd name="T92" fmla="*/ 17 w 135"/>
              <a:gd name="T93" fmla="*/ 23 h 135"/>
              <a:gd name="T94" fmla="*/ 16 w 135"/>
              <a:gd name="T95" fmla="*/ 26 h 135"/>
              <a:gd name="T96" fmla="*/ 53 w 135"/>
              <a:gd name="T97" fmla="*/ 51 h 135"/>
              <a:gd name="T98" fmla="*/ 82 w 135"/>
              <a:gd name="T99" fmla="*/ 84 h 135"/>
              <a:gd name="T100" fmla="*/ 53 w 135"/>
              <a:gd name="T101" fmla="*/ 51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5" h="135">
                <a:moveTo>
                  <a:pt x="24" y="34"/>
                </a:moveTo>
                <a:cubicBezTo>
                  <a:pt x="22" y="36"/>
                  <a:pt x="21" y="39"/>
                  <a:pt x="19" y="41"/>
                </a:cubicBezTo>
                <a:cubicBezTo>
                  <a:pt x="9" y="38"/>
                  <a:pt x="9" y="38"/>
                  <a:pt x="9" y="38"/>
                </a:cubicBezTo>
                <a:cubicBezTo>
                  <a:pt x="7" y="37"/>
                  <a:pt x="7" y="37"/>
                  <a:pt x="7" y="37"/>
                </a:cubicBezTo>
                <a:cubicBezTo>
                  <a:pt x="6" y="39"/>
                  <a:pt x="6" y="39"/>
                  <a:pt x="6" y="39"/>
                </a:cubicBezTo>
                <a:cubicBezTo>
                  <a:pt x="1" y="55"/>
                  <a:pt x="1" y="55"/>
                  <a:pt x="1" y="55"/>
                </a:cubicBezTo>
                <a:cubicBezTo>
                  <a:pt x="1" y="57"/>
                  <a:pt x="1" y="57"/>
                  <a:pt x="1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3"/>
                  <a:pt x="13" y="66"/>
                  <a:pt x="13" y="69"/>
                </a:cubicBezTo>
                <a:cubicBezTo>
                  <a:pt x="2" y="71"/>
                  <a:pt x="2" y="71"/>
                  <a:pt x="2" y="71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4"/>
                  <a:pt x="0" y="74"/>
                  <a:pt x="0" y="74"/>
                </a:cubicBezTo>
                <a:cubicBezTo>
                  <a:pt x="4" y="89"/>
                  <a:pt x="4" y="89"/>
                  <a:pt x="4" y="89"/>
                </a:cubicBezTo>
                <a:cubicBezTo>
                  <a:pt x="4" y="92"/>
                  <a:pt x="4" y="92"/>
                  <a:pt x="4" y="92"/>
                </a:cubicBezTo>
                <a:cubicBezTo>
                  <a:pt x="6" y="91"/>
                  <a:pt x="6" y="91"/>
                  <a:pt x="6" y="91"/>
                </a:cubicBezTo>
                <a:cubicBezTo>
                  <a:pt x="17" y="89"/>
                  <a:pt x="17" y="89"/>
                  <a:pt x="17" y="89"/>
                </a:cubicBezTo>
                <a:cubicBezTo>
                  <a:pt x="18" y="91"/>
                  <a:pt x="19" y="94"/>
                  <a:pt x="21" y="96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5" y="120"/>
                  <a:pt x="25" y="120"/>
                  <a:pt x="25" y="120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37" y="113"/>
                  <a:pt x="39" y="114"/>
                  <a:pt x="41" y="116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7" y="128"/>
                  <a:pt x="37" y="128"/>
                  <a:pt x="37" y="128"/>
                </a:cubicBezTo>
                <a:cubicBezTo>
                  <a:pt x="39" y="129"/>
                  <a:pt x="39" y="129"/>
                  <a:pt x="39" y="129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7" y="135"/>
                  <a:pt x="57" y="135"/>
                  <a:pt x="57" y="135"/>
                </a:cubicBezTo>
                <a:cubicBezTo>
                  <a:pt x="57" y="133"/>
                  <a:pt x="57" y="133"/>
                  <a:pt x="57" y="133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63" y="122"/>
                  <a:pt x="66" y="122"/>
                  <a:pt x="69" y="122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72" y="135"/>
                  <a:pt x="72" y="135"/>
                  <a:pt x="72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1" y="129"/>
                  <a:pt x="91" y="129"/>
                  <a:pt x="91" y="129"/>
                </a:cubicBezTo>
                <a:cubicBezTo>
                  <a:pt x="89" y="118"/>
                  <a:pt x="89" y="118"/>
                  <a:pt x="89" y="118"/>
                </a:cubicBezTo>
                <a:cubicBezTo>
                  <a:pt x="91" y="117"/>
                  <a:pt x="94" y="116"/>
                  <a:pt x="96" y="114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6" y="123"/>
                  <a:pt x="106" y="123"/>
                  <a:pt x="106" y="123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3" y="99"/>
                  <a:pt x="114" y="96"/>
                  <a:pt x="116" y="94"/>
                </a:cubicBezTo>
                <a:cubicBezTo>
                  <a:pt x="126" y="97"/>
                  <a:pt x="126" y="97"/>
                  <a:pt x="126" y="97"/>
                </a:cubicBezTo>
                <a:cubicBezTo>
                  <a:pt x="128" y="98"/>
                  <a:pt x="128" y="98"/>
                  <a:pt x="128" y="98"/>
                </a:cubicBezTo>
                <a:cubicBezTo>
                  <a:pt x="129" y="96"/>
                  <a:pt x="129" y="96"/>
                  <a:pt x="129" y="96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35" y="78"/>
                  <a:pt x="135" y="78"/>
                  <a:pt x="135" y="78"/>
                </a:cubicBezTo>
                <a:cubicBezTo>
                  <a:pt x="133" y="78"/>
                  <a:pt x="133" y="78"/>
                  <a:pt x="133" y="78"/>
                </a:cubicBezTo>
                <a:cubicBezTo>
                  <a:pt x="122" y="74"/>
                  <a:pt x="122" y="74"/>
                  <a:pt x="122" y="74"/>
                </a:cubicBezTo>
                <a:cubicBezTo>
                  <a:pt x="122" y="72"/>
                  <a:pt x="123" y="69"/>
                  <a:pt x="122" y="66"/>
                </a:cubicBezTo>
                <a:cubicBezTo>
                  <a:pt x="133" y="64"/>
                  <a:pt x="133" y="64"/>
                  <a:pt x="133" y="64"/>
                </a:cubicBezTo>
                <a:cubicBezTo>
                  <a:pt x="135" y="64"/>
                  <a:pt x="135" y="64"/>
                  <a:pt x="135" y="64"/>
                </a:cubicBezTo>
                <a:cubicBezTo>
                  <a:pt x="135" y="61"/>
                  <a:pt x="135" y="61"/>
                  <a:pt x="135" y="61"/>
                </a:cubicBezTo>
                <a:cubicBezTo>
                  <a:pt x="132" y="46"/>
                  <a:pt x="132" y="46"/>
                  <a:pt x="132" y="46"/>
                </a:cubicBezTo>
                <a:cubicBezTo>
                  <a:pt x="131" y="44"/>
                  <a:pt x="131" y="44"/>
                  <a:pt x="131" y="44"/>
                </a:cubicBezTo>
                <a:cubicBezTo>
                  <a:pt x="129" y="44"/>
                  <a:pt x="129" y="44"/>
                  <a:pt x="129" y="44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117" y="44"/>
                  <a:pt x="116" y="41"/>
                  <a:pt x="114" y="39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24" y="30"/>
                  <a:pt x="124" y="30"/>
                  <a:pt x="124" y="30"/>
                </a:cubicBezTo>
                <a:cubicBezTo>
                  <a:pt x="123" y="29"/>
                  <a:pt x="123" y="29"/>
                  <a:pt x="123" y="29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99" y="22"/>
                  <a:pt x="96" y="21"/>
                  <a:pt x="94" y="19"/>
                </a:cubicBezTo>
                <a:cubicBezTo>
                  <a:pt x="97" y="9"/>
                  <a:pt x="97" y="9"/>
                  <a:pt x="97" y="9"/>
                </a:cubicBezTo>
                <a:cubicBezTo>
                  <a:pt x="98" y="7"/>
                  <a:pt x="98" y="7"/>
                  <a:pt x="98" y="7"/>
                </a:cubicBezTo>
                <a:cubicBezTo>
                  <a:pt x="96" y="6"/>
                  <a:pt x="96" y="6"/>
                  <a:pt x="96" y="6"/>
                </a:cubicBezTo>
                <a:cubicBezTo>
                  <a:pt x="81" y="1"/>
                  <a:pt x="81" y="1"/>
                  <a:pt x="81" y="1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2"/>
                  <a:pt x="78" y="2"/>
                  <a:pt x="78" y="2"/>
                </a:cubicBezTo>
                <a:cubicBezTo>
                  <a:pt x="74" y="13"/>
                  <a:pt x="74" y="13"/>
                  <a:pt x="74" y="13"/>
                </a:cubicBezTo>
                <a:cubicBezTo>
                  <a:pt x="72" y="13"/>
                  <a:pt x="69" y="13"/>
                  <a:pt x="66" y="13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0"/>
                  <a:pt x="64" y="0"/>
                  <a:pt x="64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46" y="4"/>
                  <a:pt x="46" y="4"/>
                  <a:pt x="46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6"/>
                  <a:pt x="44" y="6"/>
                  <a:pt x="44" y="6"/>
                </a:cubicBezTo>
                <a:cubicBezTo>
                  <a:pt x="46" y="17"/>
                  <a:pt x="46" y="17"/>
                  <a:pt x="46" y="17"/>
                </a:cubicBezTo>
                <a:cubicBezTo>
                  <a:pt x="44" y="18"/>
                  <a:pt x="41" y="19"/>
                  <a:pt x="39" y="21"/>
                </a:cubicBezTo>
                <a:cubicBezTo>
                  <a:pt x="32" y="12"/>
                  <a:pt x="32" y="12"/>
                  <a:pt x="32" y="12"/>
                </a:cubicBezTo>
                <a:cubicBezTo>
                  <a:pt x="30" y="11"/>
                  <a:pt x="30" y="11"/>
                  <a:pt x="30" y="11"/>
                </a:cubicBezTo>
                <a:cubicBezTo>
                  <a:pt x="29" y="12"/>
                  <a:pt x="29" y="12"/>
                  <a:pt x="29" y="12"/>
                </a:cubicBezTo>
                <a:cubicBezTo>
                  <a:pt x="17" y="23"/>
                  <a:pt x="17" y="23"/>
                  <a:pt x="17" y="23"/>
                </a:cubicBezTo>
                <a:cubicBezTo>
                  <a:pt x="15" y="24"/>
                  <a:pt x="15" y="24"/>
                  <a:pt x="15" y="24"/>
                </a:cubicBezTo>
                <a:cubicBezTo>
                  <a:pt x="16" y="26"/>
                  <a:pt x="16" y="26"/>
                  <a:pt x="16" y="26"/>
                </a:cubicBezTo>
                <a:lnTo>
                  <a:pt x="24" y="34"/>
                </a:lnTo>
                <a:close/>
                <a:moveTo>
                  <a:pt x="53" y="51"/>
                </a:moveTo>
                <a:cubicBezTo>
                  <a:pt x="62" y="43"/>
                  <a:pt x="76" y="44"/>
                  <a:pt x="84" y="53"/>
                </a:cubicBezTo>
                <a:cubicBezTo>
                  <a:pt x="92" y="62"/>
                  <a:pt x="91" y="76"/>
                  <a:pt x="82" y="84"/>
                </a:cubicBezTo>
                <a:cubicBezTo>
                  <a:pt x="73" y="92"/>
                  <a:pt x="59" y="91"/>
                  <a:pt x="51" y="82"/>
                </a:cubicBezTo>
                <a:cubicBezTo>
                  <a:pt x="43" y="73"/>
                  <a:pt x="44" y="59"/>
                  <a:pt x="53" y="51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Freeform 17"/>
          <p:cNvSpPr>
            <a:spLocks noEditPoints="1"/>
          </p:cNvSpPr>
          <p:nvPr/>
        </p:nvSpPr>
        <p:spPr bwMode="auto">
          <a:xfrm>
            <a:off x="5354638" y="4252914"/>
            <a:ext cx="379413" cy="377825"/>
          </a:xfrm>
          <a:custGeom>
            <a:avLst/>
            <a:gdLst>
              <a:gd name="T0" fmla="*/ 29 w 200"/>
              <a:gd name="T1" fmla="*/ 61 h 200"/>
              <a:gd name="T2" fmla="*/ 11 w 200"/>
              <a:gd name="T3" fmla="*/ 55 h 200"/>
              <a:gd name="T4" fmla="*/ 3 w 200"/>
              <a:gd name="T5" fmla="*/ 81 h 200"/>
              <a:gd name="T6" fmla="*/ 4 w 200"/>
              <a:gd name="T7" fmla="*/ 85 h 200"/>
              <a:gd name="T8" fmla="*/ 19 w 200"/>
              <a:gd name="T9" fmla="*/ 102 h 200"/>
              <a:gd name="T10" fmla="*/ 0 w 200"/>
              <a:gd name="T11" fmla="*/ 106 h 200"/>
              <a:gd name="T12" fmla="*/ 6 w 200"/>
              <a:gd name="T13" fmla="*/ 132 h 200"/>
              <a:gd name="T14" fmla="*/ 10 w 200"/>
              <a:gd name="T15" fmla="*/ 135 h 200"/>
              <a:gd name="T16" fmla="*/ 31 w 200"/>
              <a:gd name="T17" fmla="*/ 142 h 200"/>
              <a:gd name="T18" fmla="*/ 17 w 200"/>
              <a:gd name="T19" fmla="*/ 155 h 200"/>
              <a:gd name="T20" fmla="*/ 35 w 200"/>
              <a:gd name="T21" fmla="*/ 175 h 200"/>
              <a:gd name="T22" fmla="*/ 39 w 200"/>
              <a:gd name="T23" fmla="*/ 175 h 200"/>
              <a:gd name="T24" fmla="*/ 61 w 200"/>
              <a:gd name="T25" fmla="*/ 171 h 200"/>
              <a:gd name="T26" fmla="*/ 55 w 200"/>
              <a:gd name="T27" fmla="*/ 189 h 200"/>
              <a:gd name="T28" fmla="*/ 81 w 200"/>
              <a:gd name="T29" fmla="*/ 197 h 200"/>
              <a:gd name="T30" fmla="*/ 85 w 200"/>
              <a:gd name="T31" fmla="*/ 195 h 200"/>
              <a:gd name="T32" fmla="*/ 102 w 200"/>
              <a:gd name="T33" fmla="*/ 181 h 200"/>
              <a:gd name="T34" fmla="*/ 106 w 200"/>
              <a:gd name="T35" fmla="*/ 200 h 200"/>
              <a:gd name="T36" fmla="*/ 132 w 200"/>
              <a:gd name="T37" fmla="*/ 194 h 200"/>
              <a:gd name="T38" fmla="*/ 135 w 200"/>
              <a:gd name="T39" fmla="*/ 190 h 200"/>
              <a:gd name="T40" fmla="*/ 142 w 200"/>
              <a:gd name="T41" fmla="*/ 169 h 200"/>
              <a:gd name="T42" fmla="*/ 155 w 200"/>
              <a:gd name="T43" fmla="*/ 183 h 200"/>
              <a:gd name="T44" fmla="*/ 175 w 200"/>
              <a:gd name="T45" fmla="*/ 165 h 200"/>
              <a:gd name="T46" fmla="*/ 175 w 200"/>
              <a:gd name="T47" fmla="*/ 161 h 200"/>
              <a:gd name="T48" fmla="*/ 171 w 200"/>
              <a:gd name="T49" fmla="*/ 139 h 200"/>
              <a:gd name="T50" fmla="*/ 189 w 200"/>
              <a:gd name="T51" fmla="*/ 145 h 200"/>
              <a:gd name="T52" fmla="*/ 197 w 200"/>
              <a:gd name="T53" fmla="*/ 119 h 200"/>
              <a:gd name="T54" fmla="*/ 195 w 200"/>
              <a:gd name="T55" fmla="*/ 115 h 200"/>
              <a:gd name="T56" fmla="*/ 181 w 200"/>
              <a:gd name="T57" fmla="*/ 98 h 200"/>
              <a:gd name="T58" fmla="*/ 200 w 200"/>
              <a:gd name="T59" fmla="*/ 94 h 200"/>
              <a:gd name="T60" fmla="*/ 194 w 200"/>
              <a:gd name="T61" fmla="*/ 68 h 200"/>
              <a:gd name="T62" fmla="*/ 190 w 200"/>
              <a:gd name="T63" fmla="*/ 65 h 200"/>
              <a:gd name="T64" fmla="*/ 169 w 200"/>
              <a:gd name="T65" fmla="*/ 58 h 200"/>
              <a:gd name="T66" fmla="*/ 183 w 200"/>
              <a:gd name="T67" fmla="*/ 45 h 200"/>
              <a:gd name="T68" fmla="*/ 165 w 200"/>
              <a:gd name="T69" fmla="*/ 25 h 200"/>
              <a:gd name="T70" fmla="*/ 161 w 200"/>
              <a:gd name="T71" fmla="*/ 25 h 200"/>
              <a:gd name="T72" fmla="*/ 139 w 200"/>
              <a:gd name="T73" fmla="*/ 29 h 200"/>
              <a:gd name="T74" fmla="*/ 145 w 200"/>
              <a:gd name="T75" fmla="*/ 11 h 200"/>
              <a:gd name="T76" fmla="*/ 119 w 200"/>
              <a:gd name="T77" fmla="*/ 3 h 200"/>
              <a:gd name="T78" fmla="*/ 115 w 200"/>
              <a:gd name="T79" fmla="*/ 4 h 200"/>
              <a:gd name="T80" fmla="*/ 98 w 200"/>
              <a:gd name="T81" fmla="*/ 19 h 200"/>
              <a:gd name="T82" fmla="*/ 94 w 200"/>
              <a:gd name="T83" fmla="*/ 0 h 200"/>
              <a:gd name="T84" fmla="*/ 68 w 200"/>
              <a:gd name="T85" fmla="*/ 6 h 200"/>
              <a:gd name="T86" fmla="*/ 65 w 200"/>
              <a:gd name="T87" fmla="*/ 10 h 200"/>
              <a:gd name="T88" fmla="*/ 58 w 200"/>
              <a:gd name="T89" fmla="*/ 31 h 200"/>
              <a:gd name="T90" fmla="*/ 45 w 200"/>
              <a:gd name="T91" fmla="*/ 17 h 200"/>
              <a:gd name="T92" fmla="*/ 25 w 200"/>
              <a:gd name="T93" fmla="*/ 35 h 200"/>
              <a:gd name="T94" fmla="*/ 25 w 200"/>
              <a:gd name="T95" fmla="*/ 39 h 200"/>
              <a:gd name="T96" fmla="*/ 78 w 200"/>
              <a:gd name="T97" fmla="*/ 76 h 200"/>
              <a:gd name="T98" fmla="*/ 122 w 200"/>
              <a:gd name="T99" fmla="*/ 124 h 200"/>
              <a:gd name="T100" fmla="*/ 78 w 200"/>
              <a:gd name="T101" fmla="*/ 7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0" h="200">
                <a:moveTo>
                  <a:pt x="36" y="51"/>
                </a:moveTo>
                <a:cubicBezTo>
                  <a:pt x="33" y="54"/>
                  <a:pt x="31" y="58"/>
                  <a:pt x="29" y="61"/>
                </a:cubicBezTo>
                <a:cubicBezTo>
                  <a:pt x="14" y="56"/>
                  <a:pt x="14" y="56"/>
                  <a:pt x="14" y="56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58"/>
                  <a:pt x="10" y="58"/>
                  <a:pt x="10" y="58"/>
                </a:cubicBezTo>
                <a:cubicBezTo>
                  <a:pt x="3" y="81"/>
                  <a:pt x="3" y="81"/>
                  <a:pt x="3" y="81"/>
                </a:cubicBezTo>
                <a:cubicBezTo>
                  <a:pt x="2" y="84"/>
                  <a:pt x="2" y="84"/>
                  <a:pt x="2" y="84"/>
                </a:cubicBezTo>
                <a:cubicBezTo>
                  <a:pt x="4" y="85"/>
                  <a:pt x="4" y="85"/>
                  <a:pt x="4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19" y="94"/>
                  <a:pt x="19" y="98"/>
                  <a:pt x="19" y="102"/>
                </a:cubicBezTo>
                <a:cubicBezTo>
                  <a:pt x="3" y="105"/>
                  <a:pt x="3" y="105"/>
                  <a:pt x="3" y="105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9"/>
                  <a:pt x="1" y="109"/>
                  <a:pt x="1" y="109"/>
                </a:cubicBezTo>
                <a:cubicBezTo>
                  <a:pt x="6" y="132"/>
                  <a:pt x="6" y="132"/>
                  <a:pt x="6" y="132"/>
                </a:cubicBezTo>
                <a:cubicBezTo>
                  <a:pt x="7" y="135"/>
                  <a:pt x="7" y="135"/>
                  <a:pt x="7" y="135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26" y="131"/>
                  <a:pt x="26" y="131"/>
                  <a:pt x="26" y="131"/>
                </a:cubicBezTo>
                <a:cubicBezTo>
                  <a:pt x="27" y="135"/>
                  <a:pt x="29" y="138"/>
                  <a:pt x="31" y="142"/>
                </a:cubicBezTo>
                <a:cubicBezTo>
                  <a:pt x="19" y="153"/>
                  <a:pt x="19" y="153"/>
                  <a:pt x="19" y="15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9" y="157"/>
                  <a:pt x="19" y="157"/>
                  <a:pt x="19" y="157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37" y="177"/>
                  <a:pt x="37" y="177"/>
                  <a:pt x="37" y="177"/>
                </a:cubicBezTo>
                <a:cubicBezTo>
                  <a:pt x="39" y="175"/>
                  <a:pt x="39" y="175"/>
                  <a:pt x="39" y="175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4" y="167"/>
                  <a:pt x="58" y="169"/>
                  <a:pt x="61" y="171"/>
                </a:cubicBezTo>
                <a:cubicBezTo>
                  <a:pt x="56" y="186"/>
                  <a:pt x="56" y="186"/>
                  <a:pt x="56" y="186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8" y="190"/>
                  <a:pt x="58" y="190"/>
                  <a:pt x="58" y="190"/>
                </a:cubicBezTo>
                <a:cubicBezTo>
                  <a:pt x="81" y="197"/>
                  <a:pt x="81" y="197"/>
                  <a:pt x="81" y="197"/>
                </a:cubicBezTo>
                <a:cubicBezTo>
                  <a:pt x="84" y="198"/>
                  <a:pt x="84" y="198"/>
                  <a:pt x="84" y="198"/>
                </a:cubicBezTo>
                <a:cubicBezTo>
                  <a:pt x="85" y="195"/>
                  <a:pt x="85" y="195"/>
                  <a:pt x="85" y="195"/>
                </a:cubicBezTo>
                <a:cubicBezTo>
                  <a:pt x="90" y="180"/>
                  <a:pt x="90" y="180"/>
                  <a:pt x="90" y="180"/>
                </a:cubicBezTo>
                <a:cubicBezTo>
                  <a:pt x="94" y="180"/>
                  <a:pt x="98" y="181"/>
                  <a:pt x="102" y="181"/>
                </a:cubicBezTo>
                <a:cubicBezTo>
                  <a:pt x="105" y="197"/>
                  <a:pt x="105" y="197"/>
                  <a:pt x="105" y="197"/>
                </a:cubicBezTo>
                <a:cubicBezTo>
                  <a:pt x="106" y="200"/>
                  <a:pt x="106" y="200"/>
                  <a:pt x="106" y="200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32" y="194"/>
                  <a:pt x="132" y="194"/>
                  <a:pt x="132" y="194"/>
                </a:cubicBezTo>
                <a:cubicBezTo>
                  <a:pt x="135" y="193"/>
                  <a:pt x="135" y="193"/>
                  <a:pt x="135" y="193"/>
                </a:cubicBezTo>
                <a:cubicBezTo>
                  <a:pt x="135" y="190"/>
                  <a:pt x="135" y="190"/>
                  <a:pt x="135" y="190"/>
                </a:cubicBezTo>
                <a:cubicBezTo>
                  <a:pt x="131" y="174"/>
                  <a:pt x="131" y="174"/>
                  <a:pt x="131" y="174"/>
                </a:cubicBezTo>
                <a:cubicBezTo>
                  <a:pt x="135" y="173"/>
                  <a:pt x="138" y="171"/>
                  <a:pt x="142" y="169"/>
                </a:cubicBezTo>
                <a:cubicBezTo>
                  <a:pt x="153" y="181"/>
                  <a:pt x="153" y="181"/>
                  <a:pt x="153" y="181"/>
                </a:cubicBezTo>
                <a:cubicBezTo>
                  <a:pt x="155" y="183"/>
                  <a:pt x="155" y="183"/>
                  <a:pt x="155" y="183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75" y="165"/>
                  <a:pt x="175" y="165"/>
                  <a:pt x="175" y="165"/>
                </a:cubicBezTo>
                <a:cubicBezTo>
                  <a:pt x="177" y="163"/>
                  <a:pt x="177" y="163"/>
                  <a:pt x="177" y="163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64" y="149"/>
                  <a:pt x="164" y="149"/>
                  <a:pt x="164" y="149"/>
                </a:cubicBezTo>
                <a:cubicBezTo>
                  <a:pt x="167" y="146"/>
                  <a:pt x="169" y="142"/>
                  <a:pt x="171" y="139"/>
                </a:cubicBezTo>
                <a:cubicBezTo>
                  <a:pt x="186" y="144"/>
                  <a:pt x="186" y="144"/>
                  <a:pt x="186" y="144"/>
                </a:cubicBezTo>
                <a:cubicBezTo>
                  <a:pt x="189" y="145"/>
                  <a:pt x="189" y="145"/>
                  <a:pt x="189" y="145"/>
                </a:cubicBezTo>
                <a:cubicBezTo>
                  <a:pt x="190" y="142"/>
                  <a:pt x="190" y="142"/>
                  <a:pt x="190" y="142"/>
                </a:cubicBezTo>
                <a:cubicBezTo>
                  <a:pt x="197" y="119"/>
                  <a:pt x="197" y="119"/>
                  <a:pt x="197" y="119"/>
                </a:cubicBezTo>
                <a:cubicBezTo>
                  <a:pt x="198" y="116"/>
                  <a:pt x="198" y="116"/>
                  <a:pt x="198" y="116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06"/>
                  <a:pt x="181" y="102"/>
                  <a:pt x="181" y="98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200" y="94"/>
                  <a:pt x="200" y="94"/>
                  <a:pt x="200" y="94"/>
                </a:cubicBezTo>
                <a:cubicBezTo>
                  <a:pt x="199" y="91"/>
                  <a:pt x="199" y="91"/>
                  <a:pt x="199" y="91"/>
                </a:cubicBezTo>
                <a:cubicBezTo>
                  <a:pt x="194" y="68"/>
                  <a:pt x="194" y="68"/>
                  <a:pt x="194" y="68"/>
                </a:cubicBezTo>
                <a:cubicBezTo>
                  <a:pt x="193" y="65"/>
                  <a:pt x="193" y="65"/>
                  <a:pt x="193" y="65"/>
                </a:cubicBezTo>
                <a:cubicBezTo>
                  <a:pt x="190" y="65"/>
                  <a:pt x="190" y="65"/>
                  <a:pt x="190" y="65"/>
                </a:cubicBezTo>
                <a:cubicBezTo>
                  <a:pt x="174" y="69"/>
                  <a:pt x="174" y="69"/>
                  <a:pt x="174" y="69"/>
                </a:cubicBezTo>
                <a:cubicBezTo>
                  <a:pt x="173" y="65"/>
                  <a:pt x="171" y="62"/>
                  <a:pt x="169" y="58"/>
                </a:cubicBezTo>
                <a:cubicBezTo>
                  <a:pt x="181" y="47"/>
                  <a:pt x="181" y="47"/>
                  <a:pt x="181" y="4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1" y="43"/>
                  <a:pt x="181" y="43"/>
                  <a:pt x="181" y="43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63" y="23"/>
                  <a:pt x="163" y="23"/>
                  <a:pt x="163" y="23"/>
                </a:cubicBezTo>
                <a:cubicBezTo>
                  <a:pt x="161" y="25"/>
                  <a:pt x="161" y="25"/>
                  <a:pt x="161" y="25"/>
                </a:cubicBezTo>
                <a:cubicBezTo>
                  <a:pt x="149" y="36"/>
                  <a:pt x="149" y="36"/>
                  <a:pt x="149" y="36"/>
                </a:cubicBezTo>
                <a:cubicBezTo>
                  <a:pt x="145" y="33"/>
                  <a:pt x="142" y="31"/>
                  <a:pt x="139" y="29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45" y="11"/>
                  <a:pt x="145" y="11"/>
                  <a:pt x="145" y="11"/>
                </a:cubicBezTo>
                <a:cubicBezTo>
                  <a:pt x="142" y="10"/>
                  <a:pt x="142" y="10"/>
                  <a:pt x="142" y="10"/>
                </a:cubicBezTo>
                <a:cubicBezTo>
                  <a:pt x="119" y="3"/>
                  <a:pt x="119" y="3"/>
                  <a:pt x="119" y="3"/>
                </a:cubicBezTo>
                <a:cubicBezTo>
                  <a:pt x="116" y="2"/>
                  <a:pt x="116" y="2"/>
                  <a:pt x="116" y="2"/>
                </a:cubicBezTo>
                <a:cubicBezTo>
                  <a:pt x="115" y="4"/>
                  <a:pt x="115" y="4"/>
                  <a:pt x="115" y="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19"/>
                  <a:pt x="102" y="19"/>
                  <a:pt x="98" y="19"/>
                </a:cubicBezTo>
                <a:cubicBezTo>
                  <a:pt x="95" y="3"/>
                  <a:pt x="95" y="3"/>
                  <a:pt x="95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1" y="1"/>
                  <a:pt x="91" y="1"/>
                  <a:pt x="91" y="1"/>
                </a:cubicBezTo>
                <a:cubicBezTo>
                  <a:pt x="68" y="6"/>
                  <a:pt x="68" y="6"/>
                  <a:pt x="68" y="6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10"/>
                  <a:pt x="65" y="10"/>
                  <a:pt x="65" y="10"/>
                </a:cubicBezTo>
                <a:cubicBezTo>
                  <a:pt x="69" y="26"/>
                  <a:pt x="69" y="26"/>
                  <a:pt x="69" y="26"/>
                </a:cubicBezTo>
                <a:cubicBezTo>
                  <a:pt x="65" y="27"/>
                  <a:pt x="62" y="29"/>
                  <a:pt x="58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5" y="17"/>
                  <a:pt x="45" y="17"/>
                  <a:pt x="45" y="17"/>
                </a:cubicBezTo>
                <a:cubicBezTo>
                  <a:pt x="43" y="19"/>
                  <a:pt x="43" y="19"/>
                  <a:pt x="43" y="19"/>
                </a:cubicBezTo>
                <a:cubicBezTo>
                  <a:pt x="25" y="35"/>
                  <a:pt x="25" y="35"/>
                  <a:pt x="25" y="35"/>
                </a:cubicBezTo>
                <a:cubicBezTo>
                  <a:pt x="23" y="37"/>
                  <a:pt x="23" y="37"/>
                  <a:pt x="23" y="37"/>
                </a:cubicBezTo>
                <a:cubicBezTo>
                  <a:pt x="25" y="39"/>
                  <a:pt x="25" y="39"/>
                  <a:pt x="25" y="39"/>
                </a:cubicBezTo>
                <a:lnTo>
                  <a:pt x="36" y="51"/>
                </a:lnTo>
                <a:close/>
                <a:moveTo>
                  <a:pt x="78" y="76"/>
                </a:moveTo>
                <a:cubicBezTo>
                  <a:pt x="92" y="64"/>
                  <a:pt x="112" y="65"/>
                  <a:pt x="124" y="78"/>
                </a:cubicBezTo>
                <a:cubicBezTo>
                  <a:pt x="136" y="92"/>
                  <a:pt x="135" y="112"/>
                  <a:pt x="122" y="124"/>
                </a:cubicBezTo>
                <a:cubicBezTo>
                  <a:pt x="108" y="136"/>
                  <a:pt x="88" y="135"/>
                  <a:pt x="76" y="122"/>
                </a:cubicBezTo>
                <a:cubicBezTo>
                  <a:pt x="64" y="108"/>
                  <a:pt x="65" y="88"/>
                  <a:pt x="78" y="76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1" name="Freeform 18"/>
          <p:cNvSpPr>
            <a:spLocks noEditPoints="1"/>
          </p:cNvSpPr>
          <p:nvPr/>
        </p:nvSpPr>
        <p:spPr bwMode="auto">
          <a:xfrm>
            <a:off x="4892676" y="3592513"/>
            <a:ext cx="376238" cy="376238"/>
          </a:xfrm>
          <a:custGeom>
            <a:avLst/>
            <a:gdLst>
              <a:gd name="T0" fmla="*/ 29 w 199"/>
              <a:gd name="T1" fmla="*/ 61 h 199"/>
              <a:gd name="T2" fmla="*/ 11 w 199"/>
              <a:gd name="T3" fmla="*/ 55 h 199"/>
              <a:gd name="T4" fmla="*/ 2 w 199"/>
              <a:gd name="T5" fmla="*/ 80 h 199"/>
              <a:gd name="T6" fmla="*/ 4 w 199"/>
              <a:gd name="T7" fmla="*/ 84 h 199"/>
              <a:gd name="T8" fmla="*/ 19 w 199"/>
              <a:gd name="T9" fmla="*/ 101 h 199"/>
              <a:gd name="T10" fmla="*/ 0 w 199"/>
              <a:gd name="T11" fmla="*/ 105 h 199"/>
              <a:gd name="T12" fmla="*/ 6 w 199"/>
              <a:gd name="T13" fmla="*/ 132 h 199"/>
              <a:gd name="T14" fmla="*/ 10 w 199"/>
              <a:gd name="T15" fmla="*/ 134 h 199"/>
              <a:gd name="T16" fmla="*/ 31 w 199"/>
              <a:gd name="T17" fmla="*/ 141 h 199"/>
              <a:gd name="T18" fmla="*/ 17 w 199"/>
              <a:gd name="T19" fmla="*/ 154 h 199"/>
              <a:gd name="T20" fmla="*/ 35 w 199"/>
              <a:gd name="T21" fmla="*/ 174 h 199"/>
              <a:gd name="T22" fmla="*/ 39 w 199"/>
              <a:gd name="T23" fmla="*/ 175 h 199"/>
              <a:gd name="T24" fmla="*/ 61 w 199"/>
              <a:gd name="T25" fmla="*/ 170 h 199"/>
              <a:gd name="T26" fmla="*/ 55 w 199"/>
              <a:gd name="T27" fmla="*/ 189 h 199"/>
              <a:gd name="T28" fmla="*/ 81 w 199"/>
              <a:gd name="T29" fmla="*/ 197 h 199"/>
              <a:gd name="T30" fmla="*/ 85 w 199"/>
              <a:gd name="T31" fmla="*/ 195 h 199"/>
              <a:gd name="T32" fmla="*/ 102 w 199"/>
              <a:gd name="T33" fmla="*/ 180 h 199"/>
              <a:gd name="T34" fmla="*/ 106 w 199"/>
              <a:gd name="T35" fmla="*/ 199 h 199"/>
              <a:gd name="T36" fmla="*/ 132 w 199"/>
              <a:gd name="T37" fmla="*/ 193 h 199"/>
              <a:gd name="T38" fmla="*/ 134 w 199"/>
              <a:gd name="T39" fmla="*/ 190 h 199"/>
              <a:gd name="T40" fmla="*/ 142 w 199"/>
              <a:gd name="T41" fmla="*/ 168 h 199"/>
              <a:gd name="T42" fmla="*/ 155 w 199"/>
              <a:gd name="T43" fmla="*/ 183 h 199"/>
              <a:gd name="T44" fmla="*/ 175 w 199"/>
              <a:gd name="T45" fmla="*/ 165 h 199"/>
              <a:gd name="T46" fmla="*/ 175 w 199"/>
              <a:gd name="T47" fmla="*/ 160 h 199"/>
              <a:gd name="T48" fmla="*/ 171 w 199"/>
              <a:gd name="T49" fmla="*/ 138 h 199"/>
              <a:gd name="T50" fmla="*/ 189 w 199"/>
              <a:gd name="T51" fmla="*/ 144 h 199"/>
              <a:gd name="T52" fmla="*/ 197 w 199"/>
              <a:gd name="T53" fmla="*/ 119 h 199"/>
              <a:gd name="T54" fmla="*/ 195 w 199"/>
              <a:gd name="T55" fmla="*/ 115 h 199"/>
              <a:gd name="T56" fmla="*/ 181 w 199"/>
              <a:gd name="T57" fmla="*/ 98 h 199"/>
              <a:gd name="T58" fmla="*/ 199 w 199"/>
              <a:gd name="T59" fmla="*/ 94 h 199"/>
              <a:gd name="T60" fmla="*/ 194 w 199"/>
              <a:gd name="T61" fmla="*/ 67 h 199"/>
              <a:gd name="T62" fmla="*/ 190 w 199"/>
              <a:gd name="T63" fmla="*/ 65 h 199"/>
              <a:gd name="T64" fmla="*/ 169 w 199"/>
              <a:gd name="T65" fmla="*/ 58 h 199"/>
              <a:gd name="T66" fmla="*/ 183 w 199"/>
              <a:gd name="T67" fmla="*/ 45 h 199"/>
              <a:gd name="T68" fmla="*/ 165 w 199"/>
              <a:gd name="T69" fmla="*/ 25 h 199"/>
              <a:gd name="T70" fmla="*/ 161 w 199"/>
              <a:gd name="T71" fmla="*/ 24 h 199"/>
              <a:gd name="T72" fmla="*/ 139 w 199"/>
              <a:gd name="T73" fmla="*/ 29 h 199"/>
              <a:gd name="T74" fmla="*/ 145 w 199"/>
              <a:gd name="T75" fmla="*/ 10 h 199"/>
              <a:gd name="T76" fmla="*/ 119 w 199"/>
              <a:gd name="T77" fmla="*/ 2 h 199"/>
              <a:gd name="T78" fmla="*/ 115 w 199"/>
              <a:gd name="T79" fmla="*/ 4 h 199"/>
              <a:gd name="T80" fmla="*/ 98 w 199"/>
              <a:gd name="T81" fmla="*/ 19 h 199"/>
              <a:gd name="T82" fmla="*/ 94 w 199"/>
              <a:gd name="T83" fmla="*/ 0 h 199"/>
              <a:gd name="T84" fmla="*/ 68 w 199"/>
              <a:gd name="T85" fmla="*/ 6 h 199"/>
              <a:gd name="T86" fmla="*/ 65 w 199"/>
              <a:gd name="T87" fmla="*/ 9 h 199"/>
              <a:gd name="T88" fmla="*/ 58 w 199"/>
              <a:gd name="T89" fmla="*/ 31 h 199"/>
              <a:gd name="T90" fmla="*/ 45 w 199"/>
              <a:gd name="T91" fmla="*/ 16 h 199"/>
              <a:gd name="T92" fmla="*/ 25 w 199"/>
              <a:gd name="T93" fmla="*/ 34 h 199"/>
              <a:gd name="T94" fmla="*/ 25 w 199"/>
              <a:gd name="T95" fmla="*/ 39 h 199"/>
              <a:gd name="T96" fmla="*/ 78 w 199"/>
              <a:gd name="T97" fmla="*/ 75 h 199"/>
              <a:gd name="T98" fmla="*/ 122 w 199"/>
              <a:gd name="T99" fmla="*/ 124 h 199"/>
              <a:gd name="T100" fmla="*/ 78 w 199"/>
              <a:gd name="T101" fmla="*/ 75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9" h="199">
                <a:moveTo>
                  <a:pt x="36" y="51"/>
                </a:moveTo>
                <a:cubicBezTo>
                  <a:pt x="33" y="54"/>
                  <a:pt x="31" y="57"/>
                  <a:pt x="29" y="61"/>
                </a:cubicBezTo>
                <a:cubicBezTo>
                  <a:pt x="14" y="56"/>
                  <a:pt x="14" y="56"/>
                  <a:pt x="14" y="56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58"/>
                  <a:pt x="10" y="58"/>
                  <a:pt x="10" y="58"/>
                </a:cubicBezTo>
                <a:cubicBezTo>
                  <a:pt x="2" y="80"/>
                  <a:pt x="2" y="80"/>
                  <a:pt x="2" y="80"/>
                </a:cubicBezTo>
                <a:cubicBezTo>
                  <a:pt x="1" y="83"/>
                  <a:pt x="1" y="83"/>
                  <a:pt x="1" y="83"/>
                </a:cubicBezTo>
                <a:cubicBezTo>
                  <a:pt x="4" y="84"/>
                  <a:pt x="4" y="84"/>
                  <a:pt x="4" y="84"/>
                </a:cubicBezTo>
                <a:cubicBezTo>
                  <a:pt x="20" y="89"/>
                  <a:pt x="20" y="89"/>
                  <a:pt x="20" y="89"/>
                </a:cubicBezTo>
                <a:cubicBezTo>
                  <a:pt x="19" y="93"/>
                  <a:pt x="19" y="97"/>
                  <a:pt x="19" y="101"/>
                </a:cubicBezTo>
                <a:cubicBezTo>
                  <a:pt x="3" y="105"/>
                  <a:pt x="3" y="105"/>
                  <a:pt x="3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1" y="108"/>
                  <a:pt x="1" y="108"/>
                  <a:pt x="1" y="108"/>
                </a:cubicBezTo>
                <a:cubicBezTo>
                  <a:pt x="6" y="132"/>
                  <a:pt x="6" y="132"/>
                  <a:pt x="6" y="132"/>
                </a:cubicBezTo>
                <a:cubicBezTo>
                  <a:pt x="7" y="135"/>
                  <a:pt x="7" y="135"/>
                  <a:pt x="7" y="135"/>
                </a:cubicBezTo>
                <a:cubicBezTo>
                  <a:pt x="10" y="134"/>
                  <a:pt x="10" y="134"/>
                  <a:pt x="10" y="134"/>
                </a:cubicBezTo>
                <a:cubicBezTo>
                  <a:pt x="26" y="131"/>
                  <a:pt x="26" y="131"/>
                  <a:pt x="26" y="131"/>
                </a:cubicBezTo>
                <a:cubicBezTo>
                  <a:pt x="27" y="134"/>
                  <a:pt x="29" y="138"/>
                  <a:pt x="31" y="141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7" y="154"/>
                  <a:pt x="17" y="154"/>
                  <a:pt x="17" y="154"/>
                </a:cubicBezTo>
                <a:cubicBezTo>
                  <a:pt x="19" y="157"/>
                  <a:pt x="19" y="157"/>
                  <a:pt x="19" y="157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37" y="177"/>
                  <a:pt x="37" y="177"/>
                  <a:pt x="37" y="177"/>
                </a:cubicBezTo>
                <a:cubicBezTo>
                  <a:pt x="39" y="175"/>
                  <a:pt x="39" y="175"/>
                  <a:pt x="39" y="175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4" y="166"/>
                  <a:pt x="58" y="168"/>
                  <a:pt x="61" y="170"/>
                </a:cubicBezTo>
                <a:cubicBezTo>
                  <a:pt x="56" y="186"/>
                  <a:pt x="56" y="186"/>
                  <a:pt x="56" y="186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8" y="190"/>
                  <a:pt x="58" y="190"/>
                  <a:pt x="58" y="190"/>
                </a:cubicBezTo>
                <a:cubicBezTo>
                  <a:pt x="81" y="197"/>
                  <a:pt x="81" y="197"/>
                  <a:pt x="81" y="197"/>
                </a:cubicBezTo>
                <a:cubicBezTo>
                  <a:pt x="84" y="198"/>
                  <a:pt x="84" y="198"/>
                  <a:pt x="84" y="198"/>
                </a:cubicBezTo>
                <a:cubicBezTo>
                  <a:pt x="85" y="195"/>
                  <a:pt x="85" y="195"/>
                  <a:pt x="85" y="195"/>
                </a:cubicBezTo>
                <a:cubicBezTo>
                  <a:pt x="90" y="180"/>
                  <a:pt x="90" y="180"/>
                  <a:pt x="90" y="180"/>
                </a:cubicBezTo>
                <a:cubicBezTo>
                  <a:pt x="94" y="180"/>
                  <a:pt x="98" y="180"/>
                  <a:pt x="102" y="180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6" y="199"/>
                  <a:pt x="106" y="199"/>
                  <a:pt x="106" y="199"/>
                </a:cubicBezTo>
                <a:cubicBezTo>
                  <a:pt x="109" y="198"/>
                  <a:pt x="109" y="198"/>
                  <a:pt x="109" y="198"/>
                </a:cubicBezTo>
                <a:cubicBezTo>
                  <a:pt x="132" y="193"/>
                  <a:pt x="132" y="193"/>
                  <a:pt x="132" y="193"/>
                </a:cubicBezTo>
                <a:cubicBezTo>
                  <a:pt x="135" y="193"/>
                  <a:pt x="135" y="193"/>
                  <a:pt x="135" y="193"/>
                </a:cubicBezTo>
                <a:cubicBezTo>
                  <a:pt x="134" y="190"/>
                  <a:pt x="134" y="190"/>
                  <a:pt x="134" y="190"/>
                </a:cubicBezTo>
                <a:cubicBezTo>
                  <a:pt x="131" y="174"/>
                  <a:pt x="131" y="174"/>
                  <a:pt x="131" y="174"/>
                </a:cubicBezTo>
                <a:cubicBezTo>
                  <a:pt x="135" y="172"/>
                  <a:pt x="138" y="170"/>
                  <a:pt x="142" y="168"/>
                </a:cubicBezTo>
                <a:cubicBezTo>
                  <a:pt x="153" y="181"/>
                  <a:pt x="153" y="181"/>
                  <a:pt x="153" y="181"/>
                </a:cubicBezTo>
                <a:cubicBezTo>
                  <a:pt x="155" y="183"/>
                  <a:pt x="155" y="183"/>
                  <a:pt x="155" y="183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75" y="165"/>
                  <a:pt x="175" y="165"/>
                  <a:pt x="175" y="165"/>
                </a:cubicBezTo>
                <a:cubicBezTo>
                  <a:pt x="177" y="163"/>
                  <a:pt x="177" y="163"/>
                  <a:pt x="177" y="163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64" y="148"/>
                  <a:pt x="164" y="148"/>
                  <a:pt x="164" y="148"/>
                </a:cubicBezTo>
                <a:cubicBezTo>
                  <a:pt x="166" y="145"/>
                  <a:pt x="169" y="142"/>
                  <a:pt x="171" y="138"/>
                </a:cubicBezTo>
                <a:cubicBezTo>
                  <a:pt x="186" y="143"/>
                  <a:pt x="186" y="143"/>
                  <a:pt x="186" y="143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90" y="141"/>
                  <a:pt x="190" y="141"/>
                  <a:pt x="190" y="141"/>
                </a:cubicBezTo>
                <a:cubicBezTo>
                  <a:pt x="197" y="119"/>
                  <a:pt x="197" y="119"/>
                  <a:pt x="197" y="119"/>
                </a:cubicBezTo>
                <a:cubicBezTo>
                  <a:pt x="198" y="116"/>
                  <a:pt x="198" y="116"/>
                  <a:pt x="198" y="116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06"/>
                  <a:pt x="181" y="102"/>
                  <a:pt x="181" y="98"/>
                </a:cubicBezTo>
                <a:cubicBezTo>
                  <a:pt x="196" y="94"/>
                  <a:pt x="196" y="94"/>
                  <a:pt x="196" y="94"/>
                </a:cubicBezTo>
                <a:cubicBezTo>
                  <a:pt x="199" y="94"/>
                  <a:pt x="199" y="94"/>
                  <a:pt x="199" y="94"/>
                </a:cubicBezTo>
                <a:cubicBezTo>
                  <a:pt x="199" y="91"/>
                  <a:pt x="199" y="91"/>
                  <a:pt x="199" y="91"/>
                </a:cubicBezTo>
                <a:cubicBezTo>
                  <a:pt x="194" y="67"/>
                  <a:pt x="194" y="67"/>
                  <a:pt x="194" y="67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0" y="65"/>
                  <a:pt x="190" y="65"/>
                  <a:pt x="190" y="65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5"/>
                  <a:pt x="171" y="61"/>
                  <a:pt x="169" y="58"/>
                </a:cubicBezTo>
                <a:cubicBezTo>
                  <a:pt x="181" y="47"/>
                  <a:pt x="181" y="47"/>
                  <a:pt x="181" y="4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1" y="42"/>
                  <a:pt x="181" y="42"/>
                  <a:pt x="181" y="42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63" y="22"/>
                  <a:pt x="163" y="22"/>
                  <a:pt x="163" y="22"/>
                </a:cubicBezTo>
                <a:cubicBezTo>
                  <a:pt x="161" y="24"/>
                  <a:pt x="161" y="24"/>
                  <a:pt x="161" y="24"/>
                </a:cubicBezTo>
                <a:cubicBezTo>
                  <a:pt x="149" y="35"/>
                  <a:pt x="149" y="35"/>
                  <a:pt x="149" y="35"/>
                </a:cubicBezTo>
                <a:cubicBezTo>
                  <a:pt x="145" y="33"/>
                  <a:pt x="142" y="31"/>
                  <a:pt x="139" y="29"/>
                </a:cubicBezTo>
                <a:cubicBezTo>
                  <a:pt x="144" y="13"/>
                  <a:pt x="144" y="13"/>
                  <a:pt x="144" y="13"/>
                </a:cubicBezTo>
                <a:cubicBezTo>
                  <a:pt x="145" y="10"/>
                  <a:pt x="145" y="10"/>
                  <a:pt x="145" y="10"/>
                </a:cubicBezTo>
                <a:cubicBezTo>
                  <a:pt x="142" y="9"/>
                  <a:pt x="142" y="9"/>
                  <a:pt x="142" y="9"/>
                </a:cubicBezTo>
                <a:cubicBezTo>
                  <a:pt x="119" y="2"/>
                  <a:pt x="119" y="2"/>
                  <a:pt x="119" y="2"/>
                </a:cubicBezTo>
                <a:cubicBezTo>
                  <a:pt x="116" y="1"/>
                  <a:pt x="116" y="1"/>
                  <a:pt x="116" y="1"/>
                </a:cubicBezTo>
                <a:cubicBezTo>
                  <a:pt x="115" y="4"/>
                  <a:pt x="115" y="4"/>
                  <a:pt x="115" y="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19"/>
                  <a:pt x="102" y="19"/>
                  <a:pt x="98" y="19"/>
                </a:cubicBezTo>
                <a:cubicBezTo>
                  <a:pt x="95" y="3"/>
                  <a:pt x="95" y="3"/>
                  <a:pt x="95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1" y="1"/>
                  <a:pt x="91" y="1"/>
                  <a:pt x="91" y="1"/>
                </a:cubicBezTo>
                <a:cubicBezTo>
                  <a:pt x="68" y="6"/>
                  <a:pt x="68" y="6"/>
                  <a:pt x="68" y="6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9"/>
                  <a:pt x="65" y="9"/>
                  <a:pt x="65" y="9"/>
                </a:cubicBezTo>
                <a:cubicBezTo>
                  <a:pt x="69" y="25"/>
                  <a:pt x="69" y="25"/>
                  <a:pt x="69" y="25"/>
                </a:cubicBezTo>
                <a:cubicBezTo>
                  <a:pt x="65" y="27"/>
                  <a:pt x="61" y="29"/>
                  <a:pt x="58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5" y="16"/>
                  <a:pt x="45" y="16"/>
                  <a:pt x="45" y="16"/>
                </a:cubicBezTo>
                <a:cubicBezTo>
                  <a:pt x="43" y="18"/>
                  <a:pt x="43" y="18"/>
                  <a:pt x="43" y="18"/>
                </a:cubicBezTo>
                <a:cubicBezTo>
                  <a:pt x="25" y="34"/>
                  <a:pt x="25" y="34"/>
                  <a:pt x="25" y="34"/>
                </a:cubicBezTo>
                <a:cubicBezTo>
                  <a:pt x="23" y="36"/>
                  <a:pt x="23" y="36"/>
                  <a:pt x="23" y="36"/>
                </a:cubicBezTo>
                <a:cubicBezTo>
                  <a:pt x="25" y="39"/>
                  <a:pt x="25" y="39"/>
                  <a:pt x="25" y="39"/>
                </a:cubicBezTo>
                <a:lnTo>
                  <a:pt x="36" y="51"/>
                </a:lnTo>
                <a:close/>
                <a:moveTo>
                  <a:pt x="78" y="75"/>
                </a:moveTo>
                <a:cubicBezTo>
                  <a:pt x="91" y="63"/>
                  <a:pt x="112" y="65"/>
                  <a:pt x="124" y="78"/>
                </a:cubicBezTo>
                <a:cubicBezTo>
                  <a:pt x="136" y="91"/>
                  <a:pt x="135" y="112"/>
                  <a:pt x="122" y="124"/>
                </a:cubicBezTo>
                <a:cubicBezTo>
                  <a:pt x="108" y="136"/>
                  <a:pt x="88" y="134"/>
                  <a:pt x="76" y="121"/>
                </a:cubicBezTo>
                <a:cubicBezTo>
                  <a:pt x="64" y="108"/>
                  <a:pt x="65" y="87"/>
                  <a:pt x="78" y="7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Freeform 19"/>
          <p:cNvSpPr>
            <a:spLocks noEditPoints="1"/>
          </p:cNvSpPr>
          <p:nvPr/>
        </p:nvSpPr>
        <p:spPr bwMode="auto">
          <a:xfrm>
            <a:off x="5140326" y="3098801"/>
            <a:ext cx="377825" cy="376238"/>
          </a:xfrm>
          <a:custGeom>
            <a:avLst/>
            <a:gdLst>
              <a:gd name="T0" fmla="*/ 29 w 199"/>
              <a:gd name="T1" fmla="*/ 61 h 199"/>
              <a:gd name="T2" fmla="*/ 10 w 199"/>
              <a:gd name="T3" fmla="*/ 55 h 199"/>
              <a:gd name="T4" fmla="*/ 2 w 199"/>
              <a:gd name="T5" fmla="*/ 81 h 199"/>
              <a:gd name="T6" fmla="*/ 4 w 199"/>
              <a:gd name="T7" fmla="*/ 84 h 199"/>
              <a:gd name="T8" fmla="*/ 19 w 199"/>
              <a:gd name="T9" fmla="*/ 101 h 199"/>
              <a:gd name="T10" fmla="*/ 0 w 199"/>
              <a:gd name="T11" fmla="*/ 105 h 199"/>
              <a:gd name="T12" fmla="*/ 6 w 199"/>
              <a:gd name="T13" fmla="*/ 132 h 199"/>
              <a:gd name="T14" fmla="*/ 9 w 199"/>
              <a:gd name="T15" fmla="*/ 134 h 199"/>
              <a:gd name="T16" fmla="*/ 31 w 199"/>
              <a:gd name="T17" fmla="*/ 141 h 199"/>
              <a:gd name="T18" fmla="*/ 16 w 199"/>
              <a:gd name="T19" fmla="*/ 154 h 199"/>
              <a:gd name="T20" fmla="*/ 34 w 199"/>
              <a:gd name="T21" fmla="*/ 174 h 199"/>
              <a:gd name="T22" fmla="*/ 39 w 199"/>
              <a:gd name="T23" fmla="*/ 175 h 199"/>
              <a:gd name="T24" fmla="*/ 61 w 199"/>
              <a:gd name="T25" fmla="*/ 170 h 199"/>
              <a:gd name="T26" fmla="*/ 55 w 199"/>
              <a:gd name="T27" fmla="*/ 189 h 199"/>
              <a:gd name="T28" fmla="*/ 81 w 199"/>
              <a:gd name="T29" fmla="*/ 197 h 199"/>
              <a:gd name="T30" fmla="*/ 84 w 199"/>
              <a:gd name="T31" fmla="*/ 195 h 199"/>
              <a:gd name="T32" fmla="*/ 101 w 199"/>
              <a:gd name="T33" fmla="*/ 180 h 199"/>
              <a:gd name="T34" fmla="*/ 105 w 199"/>
              <a:gd name="T35" fmla="*/ 199 h 199"/>
              <a:gd name="T36" fmla="*/ 132 w 199"/>
              <a:gd name="T37" fmla="*/ 193 h 199"/>
              <a:gd name="T38" fmla="*/ 134 w 199"/>
              <a:gd name="T39" fmla="*/ 190 h 199"/>
              <a:gd name="T40" fmla="*/ 141 w 199"/>
              <a:gd name="T41" fmla="*/ 168 h 199"/>
              <a:gd name="T42" fmla="*/ 154 w 199"/>
              <a:gd name="T43" fmla="*/ 183 h 199"/>
              <a:gd name="T44" fmla="*/ 174 w 199"/>
              <a:gd name="T45" fmla="*/ 165 h 199"/>
              <a:gd name="T46" fmla="*/ 175 w 199"/>
              <a:gd name="T47" fmla="*/ 160 h 199"/>
              <a:gd name="T48" fmla="*/ 170 w 199"/>
              <a:gd name="T49" fmla="*/ 138 h 199"/>
              <a:gd name="T50" fmla="*/ 189 w 199"/>
              <a:gd name="T51" fmla="*/ 144 h 199"/>
              <a:gd name="T52" fmla="*/ 197 w 199"/>
              <a:gd name="T53" fmla="*/ 119 h 199"/>
              <a:gd name="T54" fmla="*/ 195 w 199"/>
              <a:gd name="T55" fmla="*/ 115 h 199"/>
              <a:gd name="T56" fmla="*/ 180 w 199"/>
              <a:gd name="T57" fmla="*/ 98 h 199"/>
              <a:gd name="T58" fmla="*/ 199 w 199"/>
              <a:gd name="T59" fmla="*/ 94 h 199"/>
              <a:gd name="T60" fmla="*/ 194 w 199"/>
              <a:gd name="T61" fmla="*/ 67 h 199"/>
              <a:gd name="T62" fmla="*/ 190 w 199"/>
              <a:gd name="T63" fmla="*/ 65 h 199"/>
              <a:gd name="T64" fmla="*/ 168 w 199"/>
              <a:gd name="T65" fmla="*/ 58 h 199"/>
              <a:gd name="T66" fmla="*/ 183 w 199"/>
              <a:gd name="T67" fmla="*/ 45 h 199"/>
              <a:gd name="T68" fmla="*/ 165 w 199"/>
              <a:gd name="T69" fmla="*/ 25 h 199"/>
              <a:gd name="T70" fmla="*/ 161 w 199"/>
              <a:gd name="T71" fmla="*/ 24 h 199"/>
              <a:gd name="T72" fmla="*/ 138 w 199"/>
              <a:gd name="T73" fmla="*/ 29 h 199"/>
              <a:gd name="T74" fmla="*/ 144 w 199"/>
              <a:gd name="T75" fmla="*/ 10 h 199"/>
              <a:gd name="T76" fmla="*/ 119 w 199"/>
              <a:gd name="T77" fmla="*/ 2 h 199"/>
              <a:gd name="T78" fmla="*/ 115 w 199"/>
              <a:gd name="T79" fmla="*/ 4 h 199"/>
              <a:gd name="T80" fmla="*/ 98 w 199"/>
              <a:gd name="T81" fmla="*/ 19 h 199"/>
              <a:gd name="T82" fmla="*/ 94 w 199"/>
              <a:gd name="T83" fmla="*/ 0 h 199"/>
              <a:gd name="T84" fmla="*/ 67 w 199"/>
              <a:gd name="T85" fmla="*/ 6 h 199"/>
              <a:gd name="T86" fmla="*/ 65 w 199"/>
              <a:gd name="T87" fmla="*/ 9 h 199"/>
              <a:gd name="T88" fmla="*/ 58 w 199"/>
              <a:gd name="T89" fmla="*/ 31 h 199"/>
              <a:gd name="T90" fmla="*/ 45 w 199"/>
              <a:gd name="T91" fmla="*/ 16 h 199"/>
              <a:gd name="T92" fmla="*/ 25 w 199"/>
              <a:gd name="T93" fmla="*/ 34 h 199"/>
              <a:gd name="T94" fmla="*/ 25 w 199"/>
              <a:gd name="T95" fmla="*/ 39 h 199"/>
              <a:gd name="T96" fmla="*/ 78 w 199"/>
              <a:gd name="T97" fmla="*/ 75 h 199"/>
              <a:gd name="T98" fmla="*/ 121 w 199"/>
              <a:gd name="T99" fmla="*/ 124 h 199"/>
              <a:gd name="T100" fmla="*/ 78 w 199"/>
              <a:gd name="T101" fmla="*/ 75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9" h="199">
                <a:moveTo>
                  <a:pt x="35" y="51"/>
                </a:moveTo>
                <a:cubicBezTo>
                  <a:pt x="33" y="54"/>
                  <a:pt x="31" y="57"/>
                  <a:pt x="29" y="61"/>
                </a:cubicBezTo>
                <a:cubicBezTo>
                  <a:pt x="13" y="56"/>
                  <a:pt x="13" y="56"/>
                  <a:pt x="13" y="56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8"/>
                  <a:pt x="10" y="58"/>
                  <a:pt x="10" y="58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3"/>
                  <a:pt x="1" y="83"/>
                  <a:pt x="1" y="83"/>
                </a:cubicBezTo>
                <a:cubicBezTo>
                  <a:pt x="4" y="84"/>
                  <a:pt x="4" y="84"/>
                  <a:pt x="4" y="84"/>
                </a:cubicBezTo>
                <a:cubicBezTo>
                  <a:pt x="20" y="89"/>
                  <a:pt x="20" y="89"/>
                  <a:pt x="20" y="89"/>
                </a:cubicBezTo>
                <a:cubicBezTo>
                  <a:pt x="19" y="93"/>
                  <a:pt x="19" y="97"/>
                  <a:pt x="19" y="101"/>
                </a:cubicBezTo>
                <a:cubicBezTo>
                  <a:pt x="3" y="105"/>
                  <a:pt x="3" y="105"/>
                  <a:pt x="3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1" y="108"/>
                  <a:pt x="1" y="108"/>
                  <a:pt x="1" y="108"/>
                </a:cubicBezTo>
                <a:cubicBezTo>
                  <a:pt x="6" y="132"/>
                  <a:pt x="6" y="132"/>
                  <a:pt x="6" y="132"/>
                </a:cubicBezTo>
                <a:cubicBezTo>
                  <a:pt x="6" y="135"/>
                  <a:pt x="6" y="135"/>
                  <a:pt x="6" y="135"/>
                </a:cubicBezTo>
                <a:cubicBezTo>
                  <a:pt x="9" y="134"/>
                  <a:pt x="9" y="134"/>
                  <a:pt x="9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7" y="134"/>
                  <a:pt x="29" y="138"/>
                  <a:pt x="31" y="141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6" y="154"/>
                  <a:pt x="16" y="154"/>
                  <a:pt x="16" y="154"/>
                </a:cubicBezTo>
                <a:cubicBezTo>
                  <a:pt x="18" y="157"/>
                  <a:pt x="18" y="157"/>
                  <a:pt x="18" y="157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36" y="177"/>
                  <a:pt x="36" y="177"/>
                  <a:pt x="36" y="177"/>
                </a:cubicBezTo>
                <a:cubicBezTo>
                  <a:pt x="39" y="175"/>
                  <a:pt x="39" y="175"/>
                  <a:pt x="39" y="175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4" y="166"/>
                  <a:pt x="57" y="168"/>
                  <a:pt x="61" y="170"/>
                </a:cubicBezTo>
                <a:cubicBezTo>
                  <a:pt x="56" y="186"/>
                  <a:pt x="56" y="186"/>
                  <a:pt x="56" y="186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8" y="190"/>
                  <a:pt x="58" y="190"/>
                  <a:pt x="58" y="190"/>
                </a:cubicBezTo>
                <a:cubicBezTo>
                  <a:pt x="81" y="197"/>
                  <a:pt x="81" y="197"/>
                  <a:pt x="81" y="197"/>
                </a:cubicBezTo>
                <a:cubicBezTo>
                  <a:pt x="83" y="198"/>
                  <a:pt x="83" y="198"/>
                  <a:pt x="83" y="198"/>
                </a:cubicBezTo>
                <a:cubicBezTo>
                  <a:pt x="84" y="195"/>
                  <a:pt x="84" y="195"/>
                  <a:pt x="84" y="195"/>
                </a:cubicBezTo>
                <a:cubicBezTo>
                  <a:pt x="89" y="180"/>
                  <a:pt x="89" y="180"/>
                  <a:pt x="89" y="180"/>
                </a:cubicBezTo>
                <a:cubicBezTo>
                  <a:pt x="93" y="180"/>
                  <a:pt x="97" y="180"/>
                  <a:pt x="101" y="180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5" y="199"/>
                  <a:pt x="105" y="199"/>
                  <a:pt x="105" y="199"/>
                </a:cubicBezTo>
                <a:cubicBezTo>
                  <a:pt x="108" y="198"/>
                  <a:pt x="108" y="198"/>
                  <a:pt x="108" y="198"/>
                </a:cubicBezTo>
                <a:cubicBezTo>
                  <a:pt x="132" y="193"/>
                  <a:pt x="132" y="193"/>
                  <a:pt x="132" y="193"/>
                </a:cubicBezTo>
                <a:cubicBezTo>
                  <a:pt x="135" y="193"/>
                  <a:pt x="135" y="193"/>
                  <a:pt x="135" y="193"/>
                </a:cubicBezTo>
                <a:cubicBezTo>
                  <a:pt x="134" y="190"/>
                  <a:pt x="134" y="190"/>
                  <a:pt x="134" y="190"/>
                </a:cubicBezTo>
                <a:cubicBezTo>
                  <a:pt x="131" y="174"/>
                  <a:pt x="131" y="174"/>
                  <a:pt x="131" y="174"/>
                </a:cubicBezTo>
                <a:cubicBezTo>
                  <a:pt x="134" y="172"/>
                  <a:pt x="138" y="171"/>
                  <a:pt x="141" y="168"/>
                </a:cubicBezTo>
                <a:cubicBezTo>
                  <a:pt x="152" y="181"/>
                  <a:pt x="152" y="181"/>
                  <a:pt x="152" y="181"/>
                </a:cubicBezTo>
                <a:cubicBezTo>
                  <a:pt x="154" y="183"/>
                  <a:pt x="154" y="183"/>
                  <a:pt x="154" y="183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74" y="165"/>
                  <a:pt x="174" y="165"/>
                  <a:pt x="174" y="165"/>
                </a:cubicBezTo>
                <a:cubicBezTo>
                  <a:pt x="177" y="163"/>
                  <a:pt x="177" y="163"/>
                  <a:pt x="177" y="163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64" y="148"/>
                  <a:pt x="164" y="148"/>
                  <a:pt x="164" y="148"/>
                </a:cubicBezTo>
                <a:cubicBezTo>
                  <a:pt x="166" y="145"/>
                  <a:pt x="168" y="142"/>
                  <a:pt x="170" y="138"/>
                </a:cubicBezTo>
                <a:cubicBezTo>
                  <a:pt x="186" y="143"/>
                  <a:pt x="186" y="143"/>
                  <a:pt x="186" y="143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90" y="141"/>
                  <a:pt x="190" y="141"/>
                  <a:pt x="190" y="141"/>
                </a:cubicBezTo>
                <a:cubicBezTo>
                  <a:pt x="197" y="119"/>
                  <a:pt x="197" y="119"/>
                  <a:pt x="197" y="119"/>
                </a:cubicBezTo>
                <a:cubicBezTo>
                  <a:pt x="198" y="116"/>
                  <a:pt x="198" y="116"/>
                  <a:pt x="198" y="116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06"/>
                  <a:pt x="180" y="102"/>
                  <a:pt x="180" y="98"/>
                </a:cubicBezTo>
                <a:cubicBezTo>
                  <a:pt x="196" y="94"/>
                  <a:pt x="196" y="94"/>
                  <a:pt x="196" y="94"/>
                </a:cubicBezTo>
                <a:cubicBezTo>
                  <a:pt x="199" y="94"/>
                  <a:pt x="199" y="94"/>
                  <a:pt x="199" y="94"/>
                </a:cubicBezTo>
                <a:cubicBezTo>
                  <a:pt x="199" y="91"/>
                  <a:pt x="199" y="91"/>
                  <a:pt x="199" y="91"/>
                </a:cubicBezTo>
                <a:cubicBezTo>
                  <a:pt x="194" y="67"/>
                  <a:pt x="194" y="67"/>
                  <a:pt x="194" y="67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0" y="65"/>
                  <a:pt x="190" y="65"/>
                  <a:pt x="190" y="65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2" y="65"/>
                  <a:pt x="171" y="61"/>
                  <a:pt x="168" y="58"/>
                </a:cubicBezTo>
                <a:cubicBezTo>
                  <a:pt x="181" y="47"/>
                  <a:pt x="181" y="47"/>
                  <a:pt x="181" y="4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1" y="42"/>
                  <a:pt x="181" y="42"/>
                  <a:pt x="181" y="42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63" y="22"/>
                  <a:pt x="163" y="22"/>
                  <a:pt x="163" y="22"/>
                </a:cubicBezTo>
                <a:cubicBezTo>
                  <a:pt x="161" y="24"/>
                  <a:pt x="161" y="24"/>
                  <a:pt x="161" y="24"/>
                </a:cubicBezTo>
                <a:cubicBezTo>
                  <a:pt x="148" y="35"/>
                  <a:pt x="148" y="35"/>
                  <a:pt x="148" y="35"/>
                </a:cubicBezTo>
                <a:cubicBezTo>
                  <a:pt x="145" y="33"/>
                  <a:pt x="142" y="31"/>
                  <a:pt x="138" y="29"/>
                </a:cubicBezTo>
                <a:cubicBezTo>
                  <a:pt x="143" y="13"/>
                  <a:pt x="143" y="13"/>
                  <a:pt x="143" y="13"/>
                </a:cubicBezTo>
                <a:cubicBezTo>
                  <a:pt x="144" y="10"/>
                  <a:pt x="144" y="10"/>
                  <a:pt x="144" y="10"/>
                </a:cubicBezTo>
                <a:cubicBezTo>
                  <a:pt x="141" y="9"/>
                  <a:pt x="141" y="9"/>
                  <a:pt x="141" y="9"/>
                </a:cubicBezTo>
                <a:cubicBezTo>
                  <a:pt x="119" y="2"/>
                  <a:pt x="119" y="2"/>
                  <a:pt x="119" y="2"/>
                </a:cubicBezTo>
                <a:cubicBezTo>
                  <a:pt x="116" y="1"/>
                  <a:pt x="116" y="1"/>
                  <a:pt x="116" y="1"/>
                </a:cubicBezTo>
                <a:cubicBezTo>
                  <a:pt x="115" y="4"/>
                  <a:pt x="115" y="4"/>
                  <a:pt x="115" y="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19"/>
                  <a:pt x="102" y="19"/>
                  <a:pt x="98" y="19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1" y="1"/>
                  <a:pt x="91" y="1"/>
                  <a:pt x="91" y="1"/>
                </a:cubicBezTo>
                <a:cubicBezTo>
                  <a:pt x="67" y="6"/>
                  <a:pt x="67" y="6"/>
                  <a:pt x="67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5" y="9"/>
                  <a:pt x="65" y="9"/>
                  <a:pt x="65" y="9"/>
                </a:cubicBezTo>
                <a:cubicBezTo>
                  <a:pt x="68" y="25"/>
                  <a:pt x="68" y="25"/>
                  <a:pt x="68" y="25"/>
                </a:cubicBezTo>
                <a:cubicBezTo>
                  <a:pt x="65" y="27"/>
                  <a:pt x="61" y="29"/>
                  <a:pt x="58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5" y="16"/>
                  <a:pt x="45" y="16"/>
                  <a:pt x="45" y="16"/>
                </a:cubicBezTo>
                <a:cubicBezTo>
                  <a:pt x="42" y="18"/>
                  <a:pt x="42" y="18"/>
                  <a:pt x="42" y="18"/>
                </a:cubicBezTo>
                <a:cubicBezTo>
                  <a:pt x="25" y="34"/>
                  <a:pt x="25" y="34"/>
                  <a:pt x="25" y="34"/>
                </a:cubicBezTo>
                <a:cubicBezTo>
                  <a:pt x="22" y="36"/>
                  <a:pt x="22" y="36"/>
                  <a:pt x="22" y="36"/>
                </a:cubicBezTo>
                <a:cubicBezTo>
                  <a:pt x="25" y="39"/>
                  <a:pt x="25" y="39"/>
                  <a:pt x="25" y="39"/>
                </a:cubicBezTo>
                <a:lnTo>
                  <a:pt x="35" y="51"/>
                </a:lnTo>
                <a:close/>
                <a:moveTo>
                  <a:pt x="78" y="75"/>
                </a:moveTo>
                <a:cubicBezTo>
                  <a:pt x="91" y="64"/>
                  <a:pt x="112" y="65"/>
                  <a:pt x="124" y="78"/>
                </a:cubicBezTo>
                <a:cubicBezTo>
                  <a:pt x="136" y="91"/>
                  <a:pt x="135" y="112"/>
                  <a:pt x="121" y="124"/>
                </a:cubicBezTo>
                <a:cubicBezTo>
                  <a:pt x="108" y="136"/>
                  <a:pt x="88" y="135"/>
                  <a:pt x="76" y="121"/>
                </a:cubicBezTo>
                <a:cubicBezTo>
                  <a:pt x="64" y="108"/>
                  <a:pt x="65" y="87"/>
                  <a:pt x="78" y="7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3" name="Freeform 20"/>
          <p:cNvSpPr>
            <a:spLocks noEditPoints="1"/>
          </p:cNvSpPr>
          <p:nvPr/>
        </p:nvSpPr>
        <p:spPr bwMode="auto">
          <a:xfrm>
            <a:off x="6375401" y="2976563"/>
            <a:ext cx="239713" cy="242888"/>
          </a:xfrm>
          <a:custGeom>
            <a:avLst/>
            <a:gdLst>
              <a:gd name="T0" fmla="*/ 18 w 127"/>
              <a:gd name="T1" fmla="*/ 39 h 128"/>
              <a:gd name="T2" fmla="*/ 7 w 127"/>
              <a:gd name="T3" fmla="*/ 35 h 128"/>
              <a:gd name="T4" fmla="*/ 1 w 127"/>
              <a:gd name="T5" fmla="*/ 52 h 128"/>
              <a:gd name="T6" fmla="*/ 3 w 127"/>
              <a:gd name="T7" fmla="*/ 54 h 128"/>
              <a:gd name="T8" fmla="*/ 12 w 127"/>
              <a:gd name="T9" fmla="*/ 65 h 128"/>
              <a:gd name="T10" fmla="*/ 0 w 127"/>
              <a:gd name="T11" fmla="*/ 68 h 128"/>
              <a:gd name="T12" fmla="*/ 4 w 127"/>
              <a:gd name="T13" fmla="*/ 85 h 128"/>
              <a:gd name="T14" fmla="*/ 6 w 127"/>
              <a:gd name="T15" fmla="*/ 86 h 128"/>
              <a:gd name="T16" fmla="*/ 20 w 127"/>
              <a:gd name="T17" fmla="*/ 91 h 128"/>
              <a:gd name="T18" fmla="*/ 10 w 127"/>
              <a:gd name="T19" fmla="*/ 99 h 128"/>
              <a:gd name="T20" fmla="*/ 22 w 127"/>
              <a:gd name="T21" fmla="*/ 112 h 128"/>
              <a:gd name="T22" fmla="*/ 25 w 127"/>
              <a:gd name="T23" fmla="*/ 112 h 128"/>
              <a:gd name="T24" fmla="*/ 39 w 127"/>
              <a:gd name="T25" fmla="*/ 109 h 128"/>
              <a:gd name="T26" fmla="*/ 35 w 127"/>
              <a:gd name="T27" fmla="*/ 121 h 128"/>
              <a:gd name="T28" fmla="*/ 51 w 127"/>
              <a:gd name="T29" fmla="*/ 126 h 128"/>
              <a:gd name="T30" fmla="*/ 54 w 127"/>
              <a:gd name="T31" fmla="*/ 125 h 128"/>
              <a:gd name="T32" fmla="*/ 65 w 127"/>
              <a:gd name="T33" fmla="*/ 116 h 128"/>
              <a:gd name="T34" fmla="*/ 67 w 127"/>
              <a:gd name="T35" fmla="*/ 128 h 128"/>
              <a:gd name="T36" fmla="*/ 84 w 127"/>
              <a:gd name="T37" fmla="*/ 124 h 128"/>
              <a:gd name="T38" fmla="*/ 86 w 127"/>
              <a:gd name="T39" fmla="*/ 122 h 128"/>
              <a:gd name="T40" fmla="*/ 90 w 127"/>
              <a:gd name="T41" fmla="*/ 108 h 128"/>
              <a:gd name="T42" fmla="*/ 99 w 127"/>
              <a:gd name="T43" fmla="*/ 117 h 128"/>
              <a:gd name="T44" fmla="*/ 111 w 127"/>
              <a:gd name="T45" fmla="*/ 106 h 128"/>
              <a:gd name="T46" fmla="*/ 112 w 127"/>
              <a:gd name="T47" fmla="*/ 103 h 128"/>
              <a:gd name="T48" fmla="*/ 109 w 127"/>
              <a:gd name="T49" fmla="*/ 89 h 128"/>
              <a:gd name="T50" fmla="*/ 121 w 127"/>
              <a:gd name="T51" fmla="*/ 93 h 128"/>
              <a:gd name="T52" fmla="*/ 126 w 127"/>
              <a:gd name="T53" fmla="*/ 76 h 128"/>
              <a:gd name="T54" fmla="*/ 125 w 127"/>
              <a:gd name="T55" fmla="*/ 74 h 128"/>
              <a:gd name="T56" fmla="*/ 115 w 127"/>
              <a:gd name="T57" fmla="*/ 63 h 128"/>
              <a:gd name="T58" fmla="*/ 127 w 127"/>
              <a:gd name="T59" fmla="*/ 60 h 128"/>
              <a:gd name="T60" fmla="*/ 124 w 127"/>
              <a:gd name="T61" fmla="*/ 43 h 128"/>
              <a:gd name="T62" fmla="*/ 121 w 127"/>
              <a:gd name="T63" fmla="*/ 42 h 128"/>
              <a:gd name="T64" fmla="*/ 108 w 127"/>
              <a:gd name="T65" fmla="*/ 37 h 128"/>
              <a:gd name="T66" fmla="*/ 117 w 127"/>
              <a:gd name="T67" fmla="*/ 29 h 128"/>
              <a:gd name="T68" fmla="*/ 105 w 127"/>
              <a:gd name="T69" fmla="*/ 16 h 128"/>
              <a:gd name="T70" fmla="*/ 102 w 127"/>
              <a:gd name="T71" fmla="*/ 16 h 128"/>
              <a:gd name="T72" fmla="*/ 88 w 127"/>
              <a:gd name="T73" fmla="*/ 19 h 128"/>
              <a:gd name="T74" fmla="*/ 92 w 127"/>
              <a:gd name="T75" fmla="*/ 7 h 128"/>
              <a:gd name="T76" fmla="*/ 76 w 127"/>
              <a:gd name="T77" fmla="*/ 2 h 128"/>
              <a:gd name="T78" fmla="*/ 73 w 127"/>
              <a:gd name="T79" fmla="*/ 3 h 128"/>
              <a:gd name="T80" fmla="*/ 62 w 127"/>
              <a:gd name="T81" fmla="*/ 12 h 128"/>
              <a:gd name="T82" fmla="*/ 60 w 127"/>
              <a:gd name="T83" fmla="*/ 0 h 128"/>
              <a:gd name="T84" fmla="*/ 43 w 127"/>
              <a:gd name="T85" fmla="*/ 4 h 128"/>
              <a:gd name="T86" fmla="*/ 41 w 127"/>
              <a:gd name="T87" fmla="*/ 6 h 128"/>
              <a:gd name="T88" fmla="*/ 37 w 127"/>
              <a:gd name="T89" fmla="*/ 20 h 128"/>
              <a:gd name="T90" fmla="*/ 28 w 127"/>
              <a:gd name="T91" fmla="*/ 11 h 128"/>
              <a:gd name="T92" fmla="*/ 16 w 127"/>
              <a:gd name="T93" fmla="*/ 22 h 128"/>
              <a:gd name="T94" fmla="*/ 16 w 127"/>
              <a:gd name="T95" fmla="*/ 25 h 128"/>
              <a:gd name="T96" fmla="*/ 50 w 127"/>
              <a:gd name="T97" fmla="*/ 49 h 128"/>
              <a:gd name="T98" fmla="*/ 77 w 127"/>
              <a:gd name="T99" fmla="*/ 79 h 128"/>
              <a:gd name="T100" fmla="*/ 50 w 127"/>
              <a:gd name="T101" fmla="*/ 4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7" h="128">
                <a:moveTo>
                  <a:pt x="23" y="33"/>
                </a:moveTo>
                <a:cubicBezTo>
                  <a:pt x="21" y="35"/>
                  <a:pt x="20" y="37"/>
                  <a:pt x="18" y="39"/>
                </a:cubicBezTo>
                <a:cubicBezTo>
                  <a:pt x="8" y="36"/>
                  <a:pt x="8" y="36"/>
                  <a:pt x="8" y="36"/>
                </a:cubicBezTo>
                <a:cubicBezTo>
                  <a:pt x="7" y="35"/>
                  <a:pt x="7" y="35"/>
                  <a:pt x="7" y="35"/>
                </a:cubicBezTo>
                <a:cubicBezTo>
                  <a:pt x="6" y="37"/>
                  <a:pt x="6" y="37"/>
                  <a:pt x="6" y="37"/>
                </a:cubicBezTo>
                <a:cubicBezTo>
                  <a:pt x="1" y="52"/>
                  <a:pt x="1" y="52"/>
                  <a:pt x="1" y="52"/>
                </a:cubicBezTo>
                <a:cubicBezTo>
                  <a:pt x="1" y="54"/>
                  <a:pt x="1" y="54"/>
                  <a:pt x="1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60"/>
                  <a:pt x="12" y="63"/>
                  <a:pt x="12" y="65"/>
                </a:cubicBezTo>
                <a:cubicBezTo>
                  <a:pt x="2" y="67"/>
                  <a:pt x="2" y="67"/>
                  <a:pt x="2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0"/>
                  <a:pt x="0" y="70"/>
                  <a:pt x="0" y="70"/>
                </a:cubicBezTo>
                <a:cubicBezTo>
                  <a:pt x="4" y="85"/>
                  <a:pt x="4" y="85"/>
                  <a:pt x="4" y="85"/>
                </a:cubicBezTo>
                <a:cubicBezTo>
                  <a:pt x="4" y="87"/>
                  <a:pt x="4" y="87"/>
                  <a:pt x="4" y="87"/>
                </a:cubicBezTo>
                <a:cubicBezTo>
                  <a:pt x="6" y="86"/>
                  <a:pt x="6" y="86"/>
                  <a:pt x="6" y="86"/>
                </a:cubicBezTo>
                <a:cubicBezTo>
                  <a:pt x="16" y="84"/>
                  <a:pt x="16" y="84"/>
                  <a:pt x="16" y="84"/>
                </a:cubicBezTo>
                <a:cubicBezTo>
                  <a:pt x="17" y="86"/>
                  <a:pt x="18" y="89"/>
                  <a:pt x="20" y="91"/>
                </a:cubicBezTo>
                <a:cubicBezTo>
                  <a:pt x="12" y="98"/>
                  <a:pt x="12" y="98"/>
                  <a:pt x="12" y="98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22" y="112"/>
                  <a:pt x="22" y="112"/>
                  <a:pt x="22" y="112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5" y="112"/>
                  <a:pt x="25" y="112"/>
                  <a:pt x="25" y="112"/>
                </a:cubicBezTo>
                <a:cubicBezTo>
                  <a:pt x="32" y="105"/>
                  <a:pt x="32" y="105"/>
                  <a:pt x="32" y="105"/>
                </a:cubicBezTo>
                <a:cubicBezTo>
                  <a:pt x="34" y="107"/>
                  <a:pt x="37" y="108"/>
                  <a:pt x="39" y="109"/>
                </a:cubicBezTo>
                <a:cubicBezTo>
                  <a:pt x="36" y="119"/>
                  <a:pt x="36" y="119"/>
                  <a:pt x="36" y="119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51" y="126"/>
                  <a:pt x="51" y="126"/>
                  <a:pt x="51" y="126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54" y="125"/>
                  <a:pt x="54" y="125"/>
                  <a:pt x="54" y="125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60" y="115"/>
                  <a:pt x="62" y="116"/>
                  <a:pt x="65" y="116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67" y="128"/>
                  <a:pt x="67" y="128"/>
                  <a:pt x="67" y="128"/>
                </a:cubicBezTo>
                <a:cubicBezTo>
                  <a:pt x="69" y="127"/>
                  <a:pt x="69" y="127"/>
                  <a:pt x="69" y="127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6" y="124"/>
                  <a:pt x="86" y="124"/>
                  <a:pt x="86" y="12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3" y="112"/>
                  <a:pt x="83" y="112"/>
                  <a:pt x="83" y="112"/>
                </a:cubicBezTo>
                <a:cubicBezTo>
                  <a:pt x="86" y="111"/>
                  <a:pt x="88" y="109"/>
                  <a:pt x="90" y="108"/>
                </a:cubicBezTo>
                <a:cubicBezTo>
                  <a:pt x="97" y="116"/>
                  <a:pt x="97" y="116"/>
                  <a:pt x="97" y="116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111" y="106"/>
                  <a:pt x="111" y="106"/>
                  <a:pt x="111" y="106"/>
                </a:cubicBezTo>
                <a:cubicBezTo>
                  <a:pt x="113" y="104"/>
                  <a:pt x="113" y="104"/>
                  <a:pt x="113" y="104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05" y="95"/>
                  <a:pt x="105" y="95"/>
                  <a:pt x="105" y="95"/>
                </a:cubicBezTo>
                <a:cubicBezTo>
                  <a:pt x="106" y="93"/>
                  <a:pt x="108" y="91"/>
                  <a:pt x="109" y="89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21" y="93"/>
                  <a:pt x="121" y="93"/>
                  <a:pt x="121" y="93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26" y="74"/>
                  <a:pt x="126" y="74"/>
                  <a:pt x="126" y="74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68"/>
                  <a:pt x="115" y="65"/>
                  <a:pt x="115" y="63"/>
                </a:cubicBezTo>
                <a:cubicBezTo>
                  <a:pt x="125" y="61"/>
                  <a:pt x="125" y="61"/>
                  <a:pt x="125" y="61"/>
                </a:cubicBezTo>
                <a:cubicBezTo>
                  <a:pt x="127" y="60"/>
                  <a:pt x="127" y="60"/>
                  <a:pt x="127" y="60"/>
                </a:cubicBezTo>
                <a:cubicBezTo>
                  <a:pt x="127" y="58"/>
                  <a:pt x="127" y="58"/>
                  <a:pt x="127" y="58"/>
                </a:cubicBezTo>
                <a:cubicBezTo>
                  <a:pt x="124" y="43"/>
                  <a:pt x="124" y="43"/>
                  <a:pt x="124" y="43"/>
                </a:cubicBezTo>
                <a:cubicBezTo>
                  <a:pt x="123" y="41"/>
                  <a:pt x="123" y="41"/>
                  <a:pt x="123" y="41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0" y="42"/>
                  <a:pt x="109" y="39"/>
                  <a:pt x="108" y="37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7" y="29"/>
                  <a:pt x="117" y="29"/>
                  <a:pt x="117" y="29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95" y="23"/>
                  <a:pt x="95" y="23"/>
                  <a:pt x="95" y="23"/>
                </a:cubicBezTo>
                <a:cubicBezTo>
                  <a:pt x="93" y="21"/>
                  <a:pt x="90" y="20"/>
                  <a:pt x="88" y="19"/>
                </a:cubicBezTo>
                <a:cubicBezTo>
                  <a:pt x="91" y="9"/>
                  <a:pt x="91" y="9"/>
                  <a:pt x="91" y="9"/>
                </a:cubicBezTo>
                <a:cubicBezTo>
                  <a:pt x="92" y="7"/>
                  <a:pt x="92" y="7"/>
                  <a:pt x="92" y="7"/>
                </a:cubicBezTo>
                <a:cubicBezTo>
                  <a:pt x="90" y="6"/>
                  <a:pt x="90" y="6"/>
                  <a:pt x="90" y="6"/>
                </a:cubicBezTo>
                <a:cubicBezTo>
                  <a:pt x="76" y="2"/>
                  <a:pt x="76" y="2"/>
                  <a:pt x="76" y="2"/>
                </a:cubicBezTo>
                <a:cubicBezTo>
                  <a:pt x="74" y="1"/>
                  <a:pt x="74" y="1"/>
                  <a:pt x="74" y="1"/>
                </a:cubicBezTo>
                <a:cubicBezTo>
                  <a:pt x="73" y="3"/>
                  <a:pt x="73" y="3"/>
                  <a:pt x="73" y="3"/>
                </a:cubicBezTo>
                <a:cubicBezTo>
                  <a:pt x="70" y="13"/>
                  <a:pt x="70" y="13"/>
                  <a:pt x="70" y="13"/>
                </a:cubicBezTo>
                <a:cubicBezTo>
                  <a:pt x="68" y="13"/>
                  <a:pt x="65" y="12"/>
                  <a:pt x="62" y="12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0"/>
                  <a:pt x="60" y="0"/>
                  <a:pt x="60" y="0"/>
                </a:cubicBezTo>
                <a:cubicBezTo>
                  <a:pt x="58" y="1"/>
                  <a:pt x="58" y="1"/>
                  <a:pt x="58" y="1"/>
                </a:cubicBezTo>
                <a:cubicBezTo>
                  <a:pt x="43" y="4"/>
                  <a:pt x="43" y="4"/>
                  <a:pt x="43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6"/>
                  <a:pt x="41" y="6"/>
                  <a:pt x="41" y="6"/>
                </a:cubicBezTo>
                <a:cubicBezTo>
                  <a:pt x="44" y="16"/>
                  <a:pt x="44" y="16"/>
                  <a:pt x="44" y="16"/>
                </a:cubicBezTo>
                <a:cubicBezTo>
                  <a:pt x="41" y="17"/>
                  <a:pt x="39" y="19"/>
                  <a:pt x="37" y="20"/>
                </a:cubicBezTo>
                <a:cubicBezTo>
                  <a:pt x="30" y="12"/>
                  <a:pt x="30" y="12"/>
                  <a:pt x="30" y="12"/>
                </a:cubicBezTo>
                <a:cubicBezTo>
                  <a:pt x="28" y="11"/>
                  <a:pt x="28" y="11"/>
                  <a:pt x="28" y="11"/>
                </a:cubicBezTo>
                <a:cubicBezTo>
                  <a:pt x="27" y="12"/>
                  <a:pt x="27" y="12"/>
                  <a:pt x="27" y="12"/>
                </a:cubicBezTo>
                <a:cubicBezTo>
                  <a:pt x="16" y="22"/>
                  <a:pt x="16" y="22"/>
                  <a:pt x="16" y="22"/>
                </a:cubicBezTo>
                <a:cubicBezTo>
                  <a:pt x="14" y="24"/>
                  <a:pt x="14" y="24"/>
                  <a:pt x="14" y="24"/>
                </a:cubicBezTo>
                <a:cubicBezTo>
                  <a:pt x="16" y="25"/>
                  <a:pt x="16" y="25"/>
                  <a:pt x="16" y="25"/>
                </a:cubicBezTo>
                <a:lnTo>
                  <a:pt x="23" y="33"/>
                </a:lnTo>
                <a:close/>
                <a:moveTo>
                  <a:pt x="50" y="49"/>
                </a:moveTo>
                <a:cubicBezTo>
                  <a:pt x="58" y="41"/>
                  <a:pt x="71" y="42"/>
                  <a:pt x="79" y="50"/>
                </a:cubicBezTo>
                <a:cubicBezTo>
                  <a:pt x="87" y="59"/>
                  <a:pt x="86" y="72"/>
                  <a:pt x="77" y="79"/>
                </a:cubicBezTo>
                <a:cubicBezTo>
                  <a:pt x="69" y="87"/>
                  <a:pt x="56" y="86"/>
                  <a:pt x="48" y="78"/>
                </a:cubicBezTo>
                <a:cubicBezTo>
                  <a:pt x="41" y="69"/>
                  <a:pt x="41" y="56"/>
                  <a:pt x="50" y="49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4" name="Freeform 21"/>
          <p:cNvSpPr>
            <a:spLocks noEditPoints="1"/>
          </p:cNvSpPr>
          <p:nvPr/>
        </p:nvSpPr>
        <p:spPr bwMode="auto">
          <a:xfrm>
            <a:off x="5462588" y="2611438"/>
            <a:ext cx="866775" cy="866775"/>
          </a:xfrm>
          <a:custGeom>
            <a:avLst/>
            <a:gdLst>
              <a:gd name="T0" fmla="*/ 458 w 458"/>
              <a:gd name="T1" fmla="*/ 262 h 458"/>
              <a:gd name="T2" fmla="*/ 458 w 458"/>
              <a:gd name="T3" fmla="*/ 197 h 458"/>
              <a:gd name="T4" fmla="*/ 389 w 458"/>
              <a:gd name="T5" fmla="*/ 197 h 458"/>
              <a:gd name="T6" fmla="*/ 367 w 458"/>
              <a:gd name="T7" fmla="*/ 141 h 458"/>
              <a:gd name="T8" fmla="*/ 416 w 458"/>
              <a:gd name="T9" fmla="*/ 92 h 458"/>
              <a:gd name="T10" fmla="*/ 370 w 458"/>
              <a:gd name="T11" fmla="*/ 46 h 458"/>
              <a:gd name="T12" fmla="*/ 321 w 458"/>
              <a:gd name="T13" fmla="*/ 94 h 458"/>
              <a:gd name="T14" fmla="*/ 262 w 458"/>
              <a:gd name="T15" fmla="*/ 69 h 458"/>
              <a:gd name="T16" fmla="*/ 262 w 458"/>
              <a:gd name="T17" fmla="*/ 0 h 458"/>
              <a:gd name="T18" fmla="*/ 196 w 458"/>
              <a:gd name="T19" fmla="*/ 0 h 458"/>
              <a:gd name="T20" fmla="*/ 196 w 458"/>
              <a:gd name="T21" fmla="*/ 69 h 458"/>
              <a:gd name="T22" fmla="*/ 139 w 458"/>
              <a:gd name="T23" fmla="*/ 93 h 458"/>
              <a:gd name="T24" fmla="*/ 92 w 458"/>
              <a:gd name="T25" fmla="*/ 46 h 458"/>
              <a:gd name="T26" fmla="*/ 46 w 458"/>
              <a:gd name="T27" fmla="*/ 92 h 458"/>
              <a:gd name="T28" fmla="*/ 93 w 458"/>
              <a:gd name="T29" fmla="*/ 139 h 458"/>
              <a:gd name="T30" fmla="*/ 69 w 458"/>
              <a:gd name="T31" fmla="*/ 197 h 458"/>
              <a:gd name="T32" fmla="*/ 0 w 458"/>
              <a:gd name="T33" fmla="*/ 197 h 458"/>
              <a:gd name="T34" fmla="*/ 0 w 458"/>
              <a:gd name="T35" fmla="*/ 262 h 458"/>
              <a:gd name="T36" fmla="*/ 69 w 458"/>
              <a:gd name="T37" fmla="*/ 262 h 458"/>
              <a:gd name="T38" fmla="*/ 94 w 458"/>
              <a:gd name="T39" fmla="*/ 321 h 458"/>
              <a:gd name="T40" fmla="*/ 46 w 458"/>
              <a:gd name="T41" fmla="*/ 370 h 458"/>
              <a:gd name="T42" fmla="*/ 92 w 458"/>
              <a:gd name="T43" fmla="*/ 416 h 458"/>
              <a:gd name="T44" fmla="*/ 141 w 458"/>
              <a:gd name="T45" fmla="*/ 367 h 458"/>
              <a:gd name="T46" fmla="*/ 196 w 458"/>
              <a:gd name="T47" fmla="*/ 390 h 458"/>
              <a:gd name="T48" fmla="*/ 196 w 458"/>
              <a:gd name="T49" fmla="*/ 458 h 458"/>
              <a:gd name="T50" fmla="*/ 262 w 458"/>
              <a:gd name="T51" fmla="*/ 458 h 458"/>
              <a:gd name="T52" fmla="*/ 262 w 458"/>
              <a:gd name="T53" fmla="*/ 390 h 458"/>
              <a:gd name="T54" fmla="*/ 319 w 458"/>
              <a:gd name="T55" fmla="*/ 366 h 458"/>
              <a:gd name="T56" fmla="*/ 370 w 458"/>
              <a:gd name="T57" fmla="*/ 416 h 458"/>
              <a:gd name="T58" fmla="*/ 416 w 458"/>
              <a:gd name="T59" fmla="*/ 370 h 458"/>
              <a:gd name="T60" fmla="*/ 366 w 458"/>
              <a:gd name="T61" fmla="*/ 319 h 458"/>
              <a:gd name="T62" fmla="*/ 389 w 458"/>
              <a:gd name="T63" fmla="*/ 262 h 458"/>
              <a:gd name="T64" fmla="*/ 458 w 458"/>
              <a:gd name="T65" fmla="*/ 262 h 458"/>
              <a:gd name="T66" fmla="*/ 229 w 458"/>
              <a:gd name="T67" fmla="*/ 327 h 458"/>
              <a:gd name="T68" fmla="*/ 131 w 458"/>
              <a:gd name="T69" fmla="*/ 229 h 458"/>
              <a:gd name="T70" fmla="*/ 229 w 458"/>
              <a:gd name="T71" fmla="*/ 131 h 458"/>
              <a:gd name="T72" fmla="*/ 327 w 458"/>
              <a:gd name="T73" fmla="*/ 229 h 458"/>
              <a:gd name="T74" fmla="*/ 229 w 458"/>
              <a:gd name="T75" fmla="*/ 327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8" h="458">
                <a:moveTo>
                  <a:pt x="458" y="262"/>
                </a:moveTo>
                <a:cubicBezTo>
                  <a:pt x="458" y="197"/>
                  <a:pt x="458" y="197"/>
                  <a:pt x="458" y="197"/>
                </a:cubicBezTo>
                <a:cubicBezTo>
                  <a:pt x="389" y="197"/>
                  <a:pt x="389" y="197"/>
                  <a:pt x="389" y="197"/>
                </a:cubicBezTo>
                <a:cubicBezTo>
                  <a:pt x="385" y="177"/>
                  <a:pt x="378" y="158"/>
                  <a:pt x="367" y="141"/>
                </a:cubicBezTo>
                <a:cubicBezTo>
                  <a:pt x="416" y="92"/>
                  <a:pt x="416" y="92"/>
                  <a:pt x="416" y="92"/>
                </a:cubicBezTo>
                <a:cubicBezTo>
                  <a:pt x="370" y="46"/>
                  <a:pt x="370" y="46"/>
                  <a:pt x="370" y="46"/>
                </a:cubicBezTo>
                <a:cubicBezTo>
                  <a:pt x="321" y="94"/>
                  <a:pt x="321" y="94"/>
                  <a:pt x="321" y="94"/>
                </a:cubicBezTo>
                <a:cubicBezTo>
                  <a:pt x="304" y="82"/>
                  <a:pt x="284" y="74"/>
                  <a:pt x="262" y="69"/>
                </a:cubicBezTo>
                <a:cubicBezTo>
                  <a:pt x="262" y="0"/>
                  <a:pt x="262" y="0"/>
                  <a:pt x="262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76" y="73"/>
                  <a:pt x="156" y="82"/>
                  <a:pt x="139" y="93"/>
                </a:cubicBezTo>
                <a:cubicBezTo>
                  <a:pt x="92" y="46"/>
                  <a:pt x="92" y="46"/>
                  <a:pt x="92" y="46"/>
                </a:cubicBezTo>
                <a:cubicBezTo>
                  <a:pt x="46" y="92"/>
                  <a:pt x="46" y="92"/>
                  <a:pt x="46" y="92"/>
                </a:cubicBezTo>
                <a:cubicBezTo>
                  <a:pt x="93" y="139"/>
                  <a:pt x="93" y="139"/>
                  <a:pt x="93" y="139"/>
                </a:cubicBezTo>
                <a:cubicBezTo>
                  <a:pt x="81" y="156"/>
                  <a:pt x="73" y="176"/>
                  <a:pt x="69" y="197"/>
                </a:cubicBezTo>
                <a:cubicBezTo>
                  <a:pt x="0" y="197"/>
                  <a:pt x="0" y="197"/>
                  <a:pt x="0" y="197"/>
                </a:cubicBezTo>
                <a:cubicBezTo>
                  <a:pt x="0" y="262"/>
                  <a:pt x="0" y="262"/>
                  <a:pt x="0" y="262"/>
                </a:cubicBezTo>
                <a:cubicBezTo>
                  <a:pt x="69" y="262"/>
                  <a:pt x="69" y="262"/>
                  <a:pt x="69" y="262"/>
                </a:cubicBezTo>
                <a:cubicBezTo>
                  <a:pt x="73" y="284"/>
                  <a:pt x="82" y="304"/>
                  <a:pt x="94" y="321"/>
                </a:cubicBezTo>
                <a:cubicBezTo>
                  <a:pt x="46" y="370"/>
                  <a:pt x="46" y="370"/>
                  <a:pt x="46" y="370"/>
                </a:cubicBezTo>
                <a:cubicBezTo>
                  <a:pt x="92" y="416"/>
                  <a:pt x="92" y="416"/>
                  <a:pt x="92" y="416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58" y="378"/>
                  <a:pt x="176" y="386"/>
                  <a:pt x="196" y="390"/>
                </a:cubicBezTo>
                <a:cubicBezTo>
                  <a:pt x="196" y="458"/>
                  <a:pt x="196" y="458"/>
                  <a:pt x="196" y="458"/>
                </a:cubicBezTo>
                <a:cubicBezTo>
                  <a:pt x="262" y="458"/>
                  <a:pt x="262" y="458"/>
                  <a:pt x="262" y="458"/>
                </a:cubicBezTo>
                <a:cubicBezTo>
                  <a:pt x="262" y="390"/>
                  <a:pt x="262" y="390"/>
                  <a:pt x="262" y="390"/>
                </a:cubicBezTo>
                <a:cubicBezTo>
                  <a:pt x="283" y="385"/>
                  <a:pt x="302" y="377"/>
                  <a:pt x="319" y="366"/>
                </a:cubicBezTo>
                <a:cubicBezTo>
                  <a:pt x="370" y="416"/>
                  <a:pt x="370" y="416"/>
                  <a:pt x="370" y="416"/>
                </a:cubicBezTo>
                <a:cubicBezTo>
                  <a:pt x="416" y="370"/>
                  <a:pt x="416" y="370"/>
                  <a:pt x="416" y="370"/>
                </a:cubicBezTo>
                <a:cubicBezTo>
                  <a:pt x="366" y="319"/>
                  <a:pt x="366" y="319"/>
                  <a:pt x="366" y="319"/>
                </a:cubicBezTo>
                <a:cubicBezTo>
                  <a:pt x="377" y="302"/>
                  <a:pt x="385" y="283"/>
                  <a:pt x="389" y="262"/>
                </a:cubicBezTo>
                <a:lnTo>
                  <a:pt x="458" y="262"/>
                </a:lnTo>
                <a:close/>
                <a:moveTo>
                  <a:pt x="229" y="327"/>
                </a:moveTo>
                <a:cubicBezTo>
                  <a:pt x="175" y="327"/>
                  <a:pt x="131" y="284"/>
                  <a:pt x="131" y="229"/>
                </a:cubicBezTo>
                <a:cubicBezTo>
                  <a:pt x="131" y="175"/>
                  <a:pt x="175" y="131"/>
                  <a:pt x="229" y="131"/>
                </a:cubicBezTo>
                <a:cubicBezTo>
                  <a:pt x="283" y="131"/>
                  <a:pt x="327" y="175"/>
                  <a:pt x="327" y="229"/>
                </a:cubicBezTo>
                <a:cubicBezTo>
                  <a:pt x="327" y="284"/>
                  <a:pt x="283" y="327"/>
                  <a:pt x="229" y="327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Freeform 22"/>
          <p:cNvSpPr>
            <a:spLocks noEditPoints="1"/>
          </p:cNvSpPr>
          <p:nvPr/>
        </p:nvSpPr>
        <p:spPr bwMode="auto">
          <a:xfrm>
            <a:off x="5292726" y="3417888"/>
            <a:ext cx="865188" cy="866775"/>
          </a:xfrm>
          <a:custGeom>
            <a:avLst/>
            <a:gdLst>
              <a:gd name="T0" fmla="*/ 457 w 457"/>
              <a:gd name="T1" fmla="*/ 262 h 458"/>
              <a:gd name="T2" fmla="*/ 457 w 457"/>
              <a:gd name="T3" fmla="*/ 197 h 458"/>
              <a:gd name="T4" fmla="*/ 389 w 457"/>
              <a:gd name="T5" fmla="*/ 197 h 458"/>
              <a:gd name="T6" fmla="*/ 366 w 457"/>
              <a:gd name="T7" fmla="*/ 141 h 458"/>
              <a:gd name="T8" fmla="*/ 415 w 457"/>
              <a:gd name="T9" fmla="*/ 92 h 458"/>
              <a:gd name="T10" fmla="*/ 369 w 457"/>
              <a:gd name="T11" fmla="*/ 46 h 458"/>
              <a:gd name="T12" fmla="*/ 321 w 457"/>
              <a:gd name="T13" fmla="*/ 94 h 458"/>
              <a:gd name="T14" fmla="*/ 261 w 457"/>
              <a:gd name="T15" fmla="*/ 69 h 458"/>
              <a:gd name="T16" fmla="*/ 261 w 457"/>
              <a:gd name="T17" fmla="*/ 0 h 458"/>
              <a:gd name="T18" fmla="*/ 196 w 457"/>
              <a:gd name="T19" fmla="*/ 0 h 458"/>
              <a:gd name="T20" fmla="*/ 196 w 457"/>
              <a:gd name="T21" fmla="*/ 69 h 458"/>
              <a:gd name="T22" fmla="*/ 138 w 457"/>
              <a:gd name="T23" fmla="*/ 93 h 458"/>
              <a:gd name="T24" fmla="*/ 91 w 457"/>
              <a:gd name="T25" fmla="*/ 46 h 458"/>
              <a:gd name="T26" fmla="*/ 45 w 457"/>
              <a:gd name="T27" fmla="*/ 92 h 458"/>
              <a:gd name="T28" fmla="*/ 92 w 457"/>
              <a:gd name="T29" fmla="*/ 139 h 458"/>
              <a:gd name="T30" fmla="*/ 68 w 457"/>
              <a:gd name="T31" fmla="*/ 197 h 458"/>
              <a:gd name="T32" fmla="*/ 0 w 457"/>
              <a:gd name="T33" fmla="*/ 197 h 458"/>
              <a:gd name="T34" fmla="*/ 0 w 457"/>
              <a:gd name="T35" fmla="*/ 262 h 458"/>
              <a:gd name="T36" fmla="*/ 68 w 457"/>
              <a:gd name="T37" fmla="*/ 262 h 458"/>
              <a:gd name="T38" fmla="*/ 93 w 457"/>
              <a:gd name="T39" fmla="*/ 322 h 458"/>
              <a:gd name="T40" fmla="*/ 45 w 457"/>
              <a:gd name="T41" fmla="*/ 370 h 458"/>
              <a:gd name="T42" fmla="*/ 91 w 457"/>
              <a:gd name="T43" fmla="*/ 416 h 458"/>
              <a:gd name="T44" fmla="*/ 140 w 457"/>
              <a:gd name="T45" fmla="*/ 367 h 458"/>
              <a:gd name="T46" fmla="*/ 196 w 457"/>
              <a:gd name="T47" fmla="*/ 390 h 458"/>
              <a:gd name="T48" fmla="*/ 196 w 457"/>
              <a:gd name="T49" fmla="*/ 458 h 458"/>
              <a:gd name="T50" fmla="*/ 261 w 457"/>
              <a:gd name="T51" fmla="*/ 458 h 458"/>
              <a:gd name="T52" fmla="*/ 261 w 457"/>
              <a:gd name="T53" fmla="*/ 390 h 458"/>
              <a:gd name="T54" fmla="*/ 319 w 457"/>
              <a:gd name="T55" fmla="*/ 366 h 458"/>
              <a:gd name="T56" fmla="*/ 369 w 457"/>
              <a:gd name="T57" fmla="*/ 416 h 458"/>
              <a:gd name="T58" fmla="*/ 415 w 457"/>
              <a:gd name="T59" fmla="*/ 370 h 458"/>
              <a:gd name="T60" fmla="*/ 365 w 457"/>
              <a:gd name="T61" fmla="*/ 320 h 458"/>
              <a:gd name="T62" fmla="*/ 389 w 457"/>
              <a:gd name="T63" fmla="*/ 262 h 458"/>
              <a:gd name="T64" fmla="*/ 457 w 457"/>
              <a:gd name="T65" fmla="*/ 262 h 458"/>
              <a:gd name="T66" fmla="*/ 229 w 457"/>
              <a:gd name="T67" fmla="*/ 328 h 458"/>
              <a:gd name="T68" fmla="*/ 130 w 457"/>
              <a:gd name="T69" fmla="*/ 229 h 458"/>
              <a:gd name="T70" fmla="*/ 229 w 457"/>
              <a:gd name="T71" fmla="*/ 131 h 458"/>
              <a:gd name="T72" fmla="*/ 327 w 457"/>
              <a:gd name="T73" fmla="*/ 229 h 458"/>
              <a:gd name="T74" fmla="*/ 229 w 457"/>
              <a:gd name="T75" fmla="*/ 32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7" h="458">
                <a:moveTo>
                  <a:pt x="457" y="262"/>
                </a:moveTo>
                <a:cubicBezTo>
                  <a:pt x="457" y="197"/>
                  <a:pt x="457" y="197"/>
                  <a:pt x="457" y="197"/>
                </a:cubicBezTo>
                <a:cubicBezTo>
                  <a:pt x="389" y="197"/>
                  <a:pt x="389" y="197"/>
                  <a:pt x="389" y="197"/>
                </a:cubicBezTo>
                <a:cubicBezTo>
                  <a:pt x="385" y="177"/>
                  <a:pt x="377" y="158"/>
                  <a:pt x="366" y="141"/>
                </a:cubicBezTo>
                <a:cubicBezTo>
                  <a:pt x="415" y="92"/>
                  <a:pt x="415" y="92"/>
                  <a:pt x="415" y="92"/>
                </a:cubicBezTo>
                <a:cubicBezTo>
                  <a:pt x="369" y="46"/>
                  <a:pt x="369" y="46"/>
                  <a:pt x="369" y="46"/>
                </a:cubicBezTo>
                <a:cubicBezTo>
                  <a:pt x="321" y="94"/>
                  <a:pt x="321" y="94"/>
                  <a:pt x="321" y="94"/>
                </a:cubicBezTo>
                <a:cubicBezTo>
                  <a:pt x="303" y="82"/>
                  <a:pt x="283" y="74"/>
                  <a:pt x="261" y="69"/>
                </a:cubicBezTo>
                <a:cubicBezTo>
                  <a:pt x="261" y="0"/>
                  <a:pt x="261" y="0"/>
                  <a:pt x="261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75" y="73"/>
                  <a:pt x="156" y="82"/>
                  <a:pt x="138" y="93"/>
                </a:cubicBezTo>
                <a:cubicBezTo>
                  <a:pt x="91" y="46"/>
                  <a:pt x="91" y="46"/>
                  <a:pt x="91" y="46"/>
                </a:cubicBezTo>
                <a:cubicBezTo>
                  <a:pt x="45" y="92"/>
                  <a:pt x="45" y="92"/>
                  <a:pt x="45" y="92"/>
                </a:cubicBezTo>
                <a:cubicBezTo>
                  <a:pt x="92" y="139"/>
                  <a:pt x="92" y="139"/>
                  <a:pt x="92" y="139"/>
                </a:cubicBezTo>
                <a:cubicBezTo>
                  <a:pt x="81" y="156"/>
                  <a:pt x="72" y="176"/>
                  <a:pt x="68" y="197"/>
                </a:cubicBezTo>
                <a:cubicBezTo>
                  <a:pt x="0" y="197"/>
                  <a:pt x="0" y="197"/>
                  <a:pt x="0" y="197"/>
                </a:cubicBezTo>
                <a:cubicBezTo>
                  <a:pt x="0" y="262"/>
                  <a:pt x="0" y="262"/>
                  <a:pt x="0" y="262"/>
                </a:cubicBezTo>
                <a:cubicBezTo>
                  <a:pt x="68" y="262"/>
                  <a:pt x="68" y="262"/>
                  <a:pt x="68" y="262"/>
                </a:cubicBezTo>
                <a:cubicBezTo>
                  <a:pt x="73" y="284"/>
                  <a:pt x="81" y="304"/>
                  <a:pt x="93" y="322"/>
                </a:cubicBezTo>
                <a:cubicBezTo>
                  <a:pt x="45" y="370"/>
                  <a:pt x="45" y="370"/>
                  <a:pt x="45" y="370"/>
                </a:cubicBezTo>
                <a:cubicBezTo>
                  <a:pt x="91" y="416"/>
                  <a:pt x="91" y="416"/>
                  <a:pt x="91" y="416"/>
                </a:cubicBezTo>
                <a:cubicBezTo>
                  <a:pt x="140" y="367"/>
                  <a:pt x="140" y="367"/>
                  <a:pt x="140" y="367"/>
                </a:cubicBezTo>
                <a:cubicBezTo>
                  <a:pt x="157" y="378"/>
                  <a:pt x="176" y="386"/>
                  <a:pt x="196" y="390"/>
                </a:cubicBezTo>
                <a:cubicBezTo>
                  <a:pt x="196" y="458"/>
                  <a:pt x="196" y="458"/>
                  <a:pt x="196" y="458"/>
                </a:cubicBezTo>
                <a:cubicBezTo>
                  <a:pt x="261" y="458"/>
                  <a:pt x="261" y="458"/>
                  <a:pt x="261" y="458"/>
                </a:cubicBezTo>
                <a:cubicBezTo>
                  <a:pt x="261" y="390"/>
                  <a:pt x="261" y="390"/>
                  <a:pt x="261" y="390"/>
                </a:cubicBezTo>
                <a:cubicBezTo>
                  <a:pt x="282" y="385"/>
                  <a:pt x="301" y="377"/>
                  <a:pt x="319" y="366"/>
                </a:cubicBezTo>
                <a:cubicBezTo>
                  <a:pt x="369" y="416"/>
                  <a:pt x="369" y="416"/>
                  <a:pt x="369" y="416"/>
                </a:cubicBezTo>
                <a:cubicBezTo>
                  <a:pt x="415" y="370"/>
                  <a:pt x="415" y="370"/>
                  <a:pt x="415" y="370"/>
                </a:cubicBezTo>
                <a:cubicBezTo>
                  <a:pt x="365" y="320"/>
                  <a:pt x="365" y="320"/>
                  <a:pt x="365" y="320"/>
                </a:cubicBezTo>
                <a:cubicBezTo>
                  <a:pt x="376" y="302"/>
                  <a:pt x="385" y="283"/>
                  <a:pt x="389" y="262"/>
                </a:cubicBezTo>
                <a:lnTo>
                  <a:pt x="457" y="262"/>
                </a:lnTo>
                <a:close/>
                <a:moveTo>
                  <a:pt x="229" y="328"/>
                </a:moveTo>
                <a:cubicBezTo>
                  <a:pt x="174" y="327"/>
                  <a:pt x="130" y="284"/>
                  <a:pt x="130" y="229"/>
                </a:cubicBezTo>
                <a:cubicBezTo>
                  <a:pt x="130" y="175"/>
                  <a:pt x="174" y="131"/>
                  <a:pt x="229" y="131"/>
                </a:cubicBezTo>
                <a:cubicBezTo>
                  <a:pt x="283" y="131"/>
                  <a:pt x="327" y="175"/>
                  <a:pt x="327" y="229"/>
                </a:cubicBezTo>
                <a:cubicBezTo>
                  <a:pt x="327" y="284"/>
                  <a:pt x="283" y="327"/>
                  <a:pt x="229" y="3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Freeform 23"/>
          <p:cNvSpPr>
            <a:spLocks noEditPoints="1"/>
          </p:cNvSpPr>
          <p:nvPr/>
        </p:nvSpPr>
        <p:spPr bwMode="auto">
          <a:xfrm>
            <a:off x="7043738" y="2035176"/>
            <a:ext cx="395288" cy="396875"/>
          </a:xfrm>
          <a:custGeom>
            <a:avLst/>
            <a:gdLst>
              <a:gd name="T0" fmla="*/ 209 w 209"/>
              <a:gd name="T1" fmla="*/ 120 h 210"/>
              <a:gd name="T2" fmla="*/ 209 w 209"/>
              <a:gd name="T3" fmla="*/ 90 h 210"/>
              <a:gd name="T4" fmla="*/ 178 w 209"/>
              <a:gd name="T5" fmla="*/ 90 h 210"/>
              <a:gd name="T6" fmla="*/ 168 w 209"/>
              <a:gd name="T7" fmla="*/ 65 h 210"/>
              <a:gd name="T8" fmla="*/ 190 w 209"/>
              <a:gd name="T9" fmla="*/ 42 h 210"/>
              <a:gd name="T10" fmla="*/ 169 w 209"/>
              <a:gd name="T11" fmla="*/ 21 h 210"/>
              <a:gd name="T12" fmla="*/ 147 w 209"/>
              <a:gd name="T13" fmla="*/ 43 h 210"/>
              <a:gd name="T14" fmla="*/ 120 w 209"/>
              <a:gd name="T15" fmla="*/ 32 h 210"/>
              <a:gd name="T16" fmla="*/ 120 w 209"/>
              <a:gd name="T17" fmla="*/ 0 h 210"/>
              <a:gd name="T18" fmla="*/ 90 w 209"/>
              <a:gd name="T19" fmla="*/ 0 h 210"/>
              <a:gd name="T20" fmla="*/ 90 w 209"/>
              <a:gd name="T21" fmla="*/ 32 h 210"/>
              <a:gd name="T22" fmla="*/ 63 w 209"/>
              <a:gd name="T23" fmla="*/ 42 h 210"/>
              <a:gd name="T24" fmla="*/ 42 w 209"/>
              <a:gd name="T25" fmla="*/ 21 h 210"/>
              <a:gd name="T26" fmla="*/ 21 w 209"/>
              <a:gd name="T27" fmla="*/ 42 h 210"/>
              <a:gd name="T28" fmla="*/ 42 w 209"/>
              <a:gd name="T29" fmla="*/ 64 h 210"/>
              <a:gd name="T30" fmla="*/ 31 w 209"/>
              <a:gd name="T31" fmla="*/ 90 h 210"/>
              <a:gd name="T32" fmla="*/ 0 w 209"/>
              <a:gd name="T33" fmla="*/ 90 h 210"/>
              <a:gd name="T34" fmla="*/ 0 w 209"/>
              <a:gd name="T35" fmla="*/ 120 h 210"/>
              <a:gd name="T36" fmla="*/ 31 w 209"/>
              <a:gd name="T37" fmla="*/ 120 h 210"/>
              <a:gd name="T38" fmla="*/ 43 w 209"/>
              <a:gd name="T39" fmla="*/ 147 h 210"/>
              <a:gd name="T40" fmla="*/ 21 w 209"/>
              <a:gd name="T41" fmla="*/ 169 h 210"/>
              <a:gd name="T42" fmla="*/ 42 w 209"/>
              <a:gd name="T43" fmla="*/ 190 h 210"/>
              <a:gd name="T44" fmla="*/ 64 w 209"/>
              <a:gd name="T45" fmla="*/ 168 h 210"/>
              <a:gd name="T46" fmla="*/ 90 w 209"/>
              <a:gd name="T47" fmla="*/ 178 h 210"/>
              <a:gd name="T48" fmla="*/ 90 w 209"/>
              <a:gd name="T49" fmla="*/ 210 h 210"/>
              <a:gd name="T50" fmla="*/ 120 w 209"/>
              <a:gd name="T51" fmla="*/ 210 h 210"/>
              <a:gd name="T52" fmla="*/ 120 w 209"/>
              <a:gd name="T53" fmla="*/ 178 h 210"/>
              <a:gd name="T54" fmla="*/ 146 w 209"/>
              <a:gd name="T55" fmla="*/ 167 h 210"/>
              <a:gd name="T56" fmla="*/ 169 w 209"/>
              <a:gd name="T57" fmla="*/ 190 h 210"/>
              <a:gd name="T58" fmla="*/ 190 w 209"/>
              <a:gd name="T59" fmla="*/ 169 h 210"/>
              <a:gd name="T60" fmla="*/ 167 w 209"/>
              <a:gd name="T61" fmla="*/ 146 h 210"/>
              <a:gd name="T62" fmla="*/ 178 w 209"/>
              <a:gd name="T63" fmla="*/ 120 h 210"/>
              <a:gd name="T64" fmla="*/ 209 w 209"/>
              <a:gd name="T65" fmla="*/ 120 h 210"/>
              <a:gd name="T66" fmla="*/ 105 w 209"/>
              <a:gd name="T67" fmla="*/ 150 h 210"/>
              <a:gd name="T68" fmla="*/ 60 w 209"/>
              <a:gd name="T69" fmla="*/ 105 h 210"/>
              <a:gd name="T70" fmla="*/ 105 w 209"/>
              <a:gd name="T71" fmla="*/ 60 h 210"/>
              <a:gd name="T72" fmla="*/ 150 w 209"/>
              <a:gd name="T73" fmla="*/ 105 h 210"/>
              <a:gd name="T74" fmla="*/ 105 w 209"/>
              <a:gd name="T75" fmla="*/ 15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9" h="210">
                <a:moveTo>
                  <a:pt x="209" y="120"/>
                </a:moveTo>
                <a:cubicBezTo>
                  <a:pt x="209" y="90"/>
                  <a:pt x="209" y="90"/>
                  <a:pt x="209" y="90"/>
                </a:cubicBezTo>
                <a:cubicBezTo>
                  <a:pt x="178" y="90"/>
                  <a:pt x="178" y="90"/>
                  <a:pt x="178" y="90"/>
                </a:cubicBezTo>
                <a:cubicBezTo>
                  <a:pt x="176" y="81"/>
                  <a:pt x="173" y="72"/>
                  <a:pt x="168" y="65"/>
                </a:cubicBezTo>
                <a:cubicBezTo>
                  <a:pt x="190" y="42"/>
                  <a:pt x="190" y="42"/>
                  <a:pt x="190" y="42"/>
                </a:cubicBezTo>
                <a:cubicBezTo>
                  <a:pt x="169" y="21"/>
                  <a:pt x="169" y="21"/>
                  <a:pt x="169" y="21"/>
                </a:cubicBezTo>
                <a:cubicBezTo>
                  <a:pt x="147" y="43"/>
                  <a:pt x="147" y="43"/>
                  <a:pt x="147" y="43"/>
                </a:cubicBezTo>
                <a:cubicBezTo>
                  <a:pt x="139" y="38"/>
                  <a:pt x="130" y="34"/>
                  <a:pt x="120" y="32"/>
                </a:cubicBezTo>
                <a:cubicBezTo>
                  <a:pt x="120" y="0"/>
                  <a:pt x="120" y="0"/>
                  <a:pt x="120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90" y="32"/>
                  <a:pt x="90" y="32"/>
                  <a:pt x="90" y="32"/>
                </a:cubicBezTo>
                <a:cubicBezTo>
                  <a:pt x="80" y="34"/>
                  <a:pt x="71" y="37"/>
                  <a:pt x="63" y="42"/>
                </a:cubicBezTo>
                <a:cubicBezTo>
                  <a:pt x="42" y="21"/>
                  <a:pt x="42" y="21"/>
                  <a:pt x="42" y="21"/>
                </a:cubicBezTo>
                <a:cubicBezTo>
                  <a:pt x="21" y="42"/>
                  <a:pt x="21" y="42"/>
                  <a:pt x="21" y="42"/>
                </a:cubicBezTo>
                <a:cubicBezTo>
                  <a:pt x="42" y="64"/>
                  <a:pt x="42" y="64"/>
                  <a:pt x="42" y="64"/>
                </a:cubicBezTo>
                <a:cubicBezTo>
                  <a:pt x="37" y="72"/>
                  <a:pt x="33" y="80"/>
                  <a:pt x="31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120"/>
                  <a:pt x="0" y="120"/>
                  <a:pt x="0" y="120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3" y="130"/>
                  <a:pt x="37" y="139"/>
                  <a:pt x="43" y="147"/>
                </a:cubicBezTo>
                <a:cubicBezTo>
                  <a:pt x="21" y="169"/>
                  <a:pt x="21" y="169"/>
                  <a:pt x="21" y="169"/>
                </a:cubicBezTo>
                <a:cubicBezTo>
                  <a:pt x="42" y="190"/>
                  <a:pt x="42" y="190"/>
                  <a:pt x="42" y="190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72" y="173"/>
                  <a:pt x="81" y="176"/>
                  <a:pt x="90" y="178"/>
                </a:cubicBezTo>
                <a:cubicBezTo>
                  <a:pt x="90" y="210"/>
                  <a:pt x="90" y="210"/>
                  <a:pt x="90" y="210"/>
                </a:cubicBezTo>
                <a:cubicBezTo>
                  <a:pt x="120" y="210"/>
                  <a:pt x="120" y="210"/>
                  <a:pt x="120" y="210"/>
                </a:cubicBezTo>
                <a:cubicBezTo>
                  <a:pt x="120" y="178"/>
                  <a:pt x="120" y="178"/>
                  <a:pt x="120" y="178"/>
                </a:cubicBezTo>
                <a:cubicBezTo>
                  <a:pt x="129" y="176"/>
                  <a:pt x="138" y="172"/>
                  <a:pt x="146" y="167"/>
                </a:cubicBezTo>
                <a:cubicBezTo>
                  <a:pt x="169" y="190"/>
                  <a:pt x="169" y="190"/>
                  <a:pt x="169" y="190"/>
                </a:cubicBezTo>
                <a:cubicBezTo>
                  <a:pt x="190" y="169"/>
                  <a:pt x="190" y="169"/>
                  <a:pt x="190" y="169"/>
                </a:cubicBezTo>
                <a:cubicBezTo>
                  <a:pt x="167" y="146"/>
                  <a:pt x="167" y="146"/>
                  <a:pt x="167" y="146"/>
                </a:cubicBezTo>
                <a:cubicBezTo>
                  <a:pt x="172" y="138"/>
                  <a:pt x="176" y="129"/>
                  <a:pt x="178" y="120"/>
                </a:cubicBezTo>
                <a:lnTo>
                  <a:pt x="209" y="120"/>
                </a:lnTo>
                <a:close/>
                <a:moveTo>
                  <a:pt x="105" y="150"/>
                </a:moveTo>
                <a:cubicBezTo>
                  <a:pt x="80" y="150"/>
                  <a:pt x="60" y="130"/>
                  <a:pt x="60" y="105"/>
                </a:cubicBezTo>
                <a:cubicBezTo>
                  <a:pt x="60" y="80"/>
                  <a:pt x="80" y="60"/>
                  <a:pt x="105" y="60"/>
                </a:cubicBezTo>
                <a:cubicBezTo>
                  <a:pt x="129" y="60"/>
                  <a:pt x="149" y="80"/>
                  <a:pt x="150" y="105"/>
                </a:cubicBezTo>
                <a:cubicBezTo>
                  <a:pt x="149" y="130"/>
                  <a:pt x="129" y="150"/>
                  <a:pt x="105" y="1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7" name="Freeform 24"/>
          <p:cNvSpPr>
            <a:spLocks noEditPoints="1"/>
          </p:cNvSpPr>
          <p:nvPr/>
        </p:nvSpPr>
        <p:spPr bwMode="auto">
          <a:xfrm>
            <a:off x="4989513" y="1635126"/>
            <a:ext cx="504825" cy="503238"/>
          </a:xfrm>
          <a:custGeom>
            <a:avLst/>
            <a:gdLst>
              <a:gd name="T0" fmla="*/ 267 w 267"/>
              <a:gd name="T1" fmla="*/ 163 h 266"/>
              <a:gd name="T2" fmla="*/ 267 w 267"/>
              <a:gd name="T3" fmla="*/ 109 h 266"/>
              <a:gd name="T4" fmla="*/ 263 w 267"/>
              <a:gd name="T5" fmla="*/ 105 h 266"/>
              <a:gd name="T6" fmla="*/ 221 w 267"/>
              <a:gd name="T7" fmla="*/ 85 h 266"/>
              <a:gd name="T8" fmla="*/ 248 w 267"/>
              <a:gd name="T9" fmla="*/ 59 h 266"/>
              <a:gd name="T10" fmla="*/ 210 w 267"/>
              <a:gd name="T11" fmla="*/ 21 h 266"/>
              <a:gd name="T12" fmla="*/ 204 w 267"/>
              <a:gd name="T13" fmla="*/ 21 h 266"/>
              <a:gd name="T14" fmla="*/ 162 w 267"/>
              <a:gd name="T15" fmla="*/ 37 h 266"/>
              <a:gd name="T16" fmla="*/ 162 w 267"/>
              <a:gd name="T17" fmla="*/ 0 h 266"/>
              <a:gd name="T18" fmla="*/ 108 w 267"/>
              <a:gd name="T19" fmla="*/ 0 h 266"/>
              <a:gd name="T20" fmla="*/ 104 w 267"/>
              <a:gd name="T21" fmla="*/ 4 h 266"/>
              <a:gd name="T22" fmla="*/ 87 w 267"/>
              <a:gd name="T23" fmla="*/ 44 h 266"/>
              <a:gd name="T24" fmla="*/ 60 w 267"/>
              <a:gd name="T25" fmla="*/ 18 h 266"/>
              <a:gd name="T26" fmla="*/ 22 w 267"/>
              <a:gd name="T27" fmla="*/ 56 h 266"/>
              <a:gd name="T28" fmla="*/ 22 w 267"/>
              <a:gd name="T29" fmla="*/ 62 h 266"/>
              <a:gd name="T30" fmla="*/ 37 w 267"/>
              <a:gd name="T31" fmla="*/ 103 h 266"/>
              <a:gd name="T32" fmla="*/ 0 w 267"/>
              <a:gd name="T33" fmla="*/ 103 h 266"/>
              <a:gd name="T34" fmla="*/ 0 w 267"/>
              <a:gd name="T35" fmla="*/ 157 h 266"/>
              <a:gd name="T36" fmla="*/ 5 w 267"/>
              <a:gd name="T37" fmla="*/ 161 h 266"/>
              <a:gd name="T38" fmla="*/ 45 w 267"/>
              <a:gd name="T39" fmla="*/ 182 h 266"/>
              <a:gd name="T40" fmla="*/ 19 w 267"/>
              <a:gd name="T41" fmla="*/ 207 h 266"/>
              <a:gd name="T42" fmla="*/ 57 w 267"/>
              <a:gd name="T43" fmla="*/ 245 h 266"/>
              <a:gd name="T44" fmla="*/ 63 w 267"/>
              <a:gd name="T45" fmla="*/ 245 h 266"/>
              <a:gd name="T46" fmla="*/ 106 w 267"/>
              <a:gd name="T47" fmla="*/ 230 h 266"/>
              <a:gd name="T48" fmla="*/ 106 w 267"/>
              <a:gd name="T49" fmla="*/ 266 h 266"/>
              <a:gd name="T50" fmla="*/ 159 w 267"/>
              <a:gd name="T51" fmla="*/ 266 h 266"/>
              <a:gd name="T52" fmla="*/ 163 w 267"/>
              <a:gd name="T53" fmla="*/ 262 h 266"/>
              <a:gd name="T54" fmla="*/ 180 w 267"/>
              <a:gd name="T55" fmla="*/ 221 h 266"/>
              <a:gd name="T56" fmla="*/ 207 w 267"/>
              <a:gd name="T57" fmla="*/ 248 h 266"/>
              <a:gd name="T58" fmla="*/ 245 w 267"/>
              <a:gd name="T59" fmla="*/ 210 h 266"/>
              <a:gd name="T60" fmla="*/ 245 w 267"/>
              <a:gd name="T61" fmla="*/ 204 h 266"/>
              <a:gd name="T62" fmla="*/ 229 w 267"/>
              <a:gd name="T63" fmla="*/ 163 h 266"/>
              <a:gd name="T64" fmla="*/ 193 w 267"/>
              <a:gd name="T65" fmla="*/ 133 h 266"/>
              <a:gd name="T66" fmla="*/ 73 w 267"/>
              <a:gd name="T67" fmla="*/ 133 h 266"/>
              <a:gd name="T68" fmla="*/ 193 w 267"/>
              <a:gd name="T69" fmla="*/ 133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7" h="266">
                <a:moveTo>
                  <a:pt x="263" y="163"/>
                </a:moveTo>
                <a:cubicBezTo>
                  <a:pt x="267" y="163"/>
                  <a:pt x="267" y="163"/>
                  <a:pt x="267" y="163"/>
                </a:cubicBezTo>
                <a:cubicBezTo>
                  <a:pt x="267" y="158"/>
                  <a:pt x="267" y="158"/>
                  <a:pt x="267" y="158"/>
                </a:cubicBezTo>
                <a:cubicBezTo>
                  <a:pt x="267" y="109"/>
                  <a:pt x="267" y="109"/>
                  <a:pt x="267" y="109"/>
                </a:cubicBezTo>
                <a:cubicBezTo>
                  <a:pt x="267" y="105"/>
                  <a:pt x="267" y="105"/>
                  <a:pt x="267" y="105"/>
                </a:cubicBezTo>
                <a:cubicBezTo>
                  <a:pt x="263" y="105"/>
                  <a:pt x="263" y="105"/>
                  <a:pt x="263" y="105"/>
                </a:cubicBezTo>
                <a:cubicBezTo>
                  <a:pt x="229" y="105"/>
                  <a:pt x="229" y="105"/>
                  <a:pt x="229" y="105"/>
                </a:cubicBezTo>
                <a:cubicBezTo>
                  <a:pt x="227" y="98"/>
                  <a:pt x="225" y="91"/>
                  <a:pt x="221" y="85"/>
                </a:cubicBezTo>
                <a:cubicBezTo>
                  <a:pt x="245" y="62"/>
                  <a:pt x="245" y="62"/>
                  <a:pt x="245" y="62"/>
                </a:cubicBezTo>
                <a:cubicBezTo>
                  <a:pt x="248" y="59"/>
                  <a:pt x="248" y="59"/>
                  <a:pt x="248" y="59"/>
                </a:cubicBezTo>
                <a:cubicBezTo>
                  <a:pt x="245" y="56"/>
                  <a:pt x="245" y="56"/>
                  <a:pt x="245" y="56"/>
                </a:cubicBezTo>
                <a:cubicBezTo>
                  <a:pt x="210" y="21"/>
                  <a:pt x="210" y="21"/>
                  <a:pt x="210" y="21"/>
                </a:cubicBezTo>
                <a:cubicBezTo>
                  <a:pt x="207" y="18"/>
                  <a:pt x="207" y="18"/>
                  <a:pt x="207" y="18"/>
                </a:cubicBezTo>
                <a:cubicBezTo>
                  <a:pt x="204" y="21"/>
                  <a:pt x="204" y="21"/>
                  <a:pt x="204" y="21"/>
                </a:cubicBezTo>
                <a:cubicBezTo>
                  <a:pt x="180" y="44"/>
                  <a:pt x="180" y="44"/>
                  <a:pt x="180" y="44"/>
                </a:cubicBezTo>
                <a:cubicBezTo>
                  <a:pt x="174" y="41"/>
                  <a:pt x="168" y="39"/>
                  <a:pt x="162" y="37"/>
                </a:cubicBezTo>
                <a:cubicBezTo>
                  <a:pt x="162" y="4"/>
                  <a:pt x="162" y="4"/>
                  <a:pt x="162" y="4"/>
                </a:cubicBezTo>
                <a:cubicBezTo>
                  <a:pt x="162" y="0"/>
                  <a:pt x="162" y="0"/>
                  <a:pt x="162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4"/>
                  <a:pt x="104" y="4"/>
                  <a:pt x="104" y="4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98" y="39"/>
                  <a:pt x="92" y="41"/>
                  <a:pt x="87" y="44"/>
                </a:cubicBezTo>
                <a:cubicBezTo>
                  <a:pt x="63" y="21"/>
                  <a:pt x="63" y="21"/>
                  <a:pt x="63" y="21"/>
                </a:cubicBezTo>
                <a:cubicBezTo>
                  <a:pt x="60" y="18"/>
                  <a:pt x="60" y="18"/>
                  <a:pt x="60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9"/>
                  <a:pt x="19" y="59"/>
                  <a:pt x="19" y="59"/>
                </a:cubicBezTo>
                <a:cubicBezTo>
                  <a:pt x="22" y="62"/>
                  <a:pt x="22" y="62"/>
                  <a:pt x="22" y="62"/>
                </a:cubicBezTo>
                <a:cubicBezTo>
                  <a:pt x="45" y="84"/>
                  <a:pt x="45" y="84"/>
                  <a:pt x="45" y="84"/>
                </a:cubicBezTo>
                <a:cubicBezTo>
                  <a:pt x="42" y="90"/>
                  <a:pt x="39" y="97"/>
                  <a:pt x="37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0" y="161"/>
                  <a:pt x="0" y="161"/>
                </a:cubicBezTo>
                <a:cubicBezTo>
                  <a:pt x="5" y="161"/>
                  <a:pt x="5" y="161"/>
                  <a:pt x="5" y="161"/>
                </a:cubicBezTo>
                <a:cubicBezTo>
                  <a:pt x="37" y="161"/>
                  <a:pt x="37" y="161"/>
                  <a:pt x="37" y="161"/>
                </a:cubicBezTo>
                <a:cubicBezTo>
                  <a:pt x="39" y="168"/>
                  <a:pt x="42" y="175"/>
                  <a:pt x="45" y="182"/>
                </a:cubicBezTo>
                <a:cubicBezTo>
                  <a:pt x="22" y="204"/>
                  <a:pt x="22" y="204"/>
                  <a:pt x="22" y="204"/>
                </a:cubicBezTo>
                <a:cubicBezTo>
                  <a:pt x="19" y="207"/>
                  <a:pt x="19" y="207"/>
                  <a:pt x="19" y="207"/>
                </a:cubicBezTo>
                <a:cubicBezTo>
                  <a:pt x="22" y="210"/>
                  <a:pt x="22" y="210"/>
                  <a:pt x="22" y="210"/>
                </a:cubicBezTo>
                <a:cubicBezTo>
                  <a:pt x="57" y="245"/>
                  <a:pt x="57" y="245"/>
                  <a:pt x="57" y="245"/>
                </a:cubicBezTo>
                <a:cubicBezTo>
                  <a:pt x="60" y="248"/>
                  <a:pt x="60" y="248"/>
                  <a:pt x="60" y="248"/>
                </a:cubicBezTo>
                <a:cubicBezTo>
                  <a:pt x="63" y="245"/>
                  <a:pt x="63" y="245"/>
                  <a:pt x="63" y="245"/>
                </a:cubicBezTo>
                <a:cubicBezTo>
                  <a:pt x="87" y="222"/>
                  <a:pt x="87" y="222"/>
                  <a:pt x="87" y="222"/>
                </a:cubicBezTo>
                <a:cubicBezTo>
                  <a:pt x="93" y="225"/>
                  <a:pt x="99" y="228"/>
                  <a:pt x="106" y="230"/>
                </a:cubicBezTo>
                <a:cubicBezTo>
                  <a:pt x="106" y="262"/>
                  <a:pt x="106" y="262"/>
                  <a:pt x="106" y="262"/>
                </a:cubicBezTo>
                <a:cubicBezTo>
                  <a:pt x="106" y="266"/>
                  <a:pt x="106" y="266"/>
                  <a:pt x="106" y="266"/>
                </a:cubicBezTo>
                <a:cubicBezTo>
                  <a:pt x="110" y="266"/>
                  <a:pt x="110" y="266"/>
                  <a:pt x="110" y="266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63" y="266"/>
                  <a:pt x="163" y="266"/>
                  <a:pt x="163" y="266"/>
                </a:cubicBezTo>
                <a:cubicBezTo>
                  <a:pt x="163" y="262"/>
                  <a:pt x="163" y="262"/>
                  <a:pt x="163" y="262"/>
                </a:cubicBezTo>
                <a:cubicBezTo>
                  <a:pt x="163" y="229"/>
                  <a:pt x="163" y="229"/>
                  <a:pt x="163" y="229"/>
                </a:cubicBezTo>
                <a:cubicBezTo>
                  <a:pt x="169" y="227"/>
                  <a:pt x="175" y="224"/>
                  <a:pt x="180" y="221"/>
                </a:cubicBezTo>
                <a:cubicBezTo>
                  <a:pt x="204" y="245"/>
                  <a:pt x="204" y="245"/>
                  <a:pt x="204" y="245"/>
                </a:cubicBezTo>
                <a:cubicBezTo>
                  <a:pt x="207" y="248"/>
                  <a:pt x="207" y="248"/>
                  <a:pt x="207" y="248"/>
                </a:cubicBezTo>
                <a:cubicBezTo>
                  <a:pt x="210" y="245"/>
                  <a:pt x="210" y="245"/>
                  <a:pt x="210" y="245"/>
                </a:cubicBezTo>
                <a:cubicBezTo>
                  <a:pt x="245" y="210"/>
                  <a:pt x="245" y="210"/>
                  <a:pt x="245" y="210"/>
                </a:cubicBezTo>
                <a:cubicBezTo>
                  <a:pt x="248" y="207"/>
                  <a:pt x="248" y="207"/>
                  <a:pt x="248" y="207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21" y="181"/>
                  <a:pt x="221" y="181"/>
                  <a:pt x="221" y="181"/>
                </a:cubicBezTo>
                <a:cubicBezTo>
                  <a:pt x="224" y="175"/>
                  <a:pt x="227" y="169"/>
                  <a:pt x="229" y="163"/>
                </a:cubicBezTo>
                <a:cubicBezTo>
                  <a:pt x="263" y="163"/>
                  <a:pt x="263" y="163"/>
                  <a:pt x="263" y="163"/>
                </a:cubicBezTo>
                <a:close/>
                <a:moveTo>
                  <a:pt x="193" y="133"/>
                </a:moveTo>
                <a:cubicBezTo>
                  <a:pt x="193" y="166"/>
                  <a:pt x="166" y="193"/>
                  <a:pt x="133" y="193"/>
                </a:cubicBezTo>
                <a:cubicBezTo>
                  <a:pt x="100" y="193"/>
                  <a:pt x="73" y="166"/>
                  <a:pt x="73" y="133"/>
                </a:cubicBezTo>
                <a:cubicBezTo>
                  <a:pt x="73" y="100"/>
                  <a:pt x="100" y="73"/>
                  <a:pt x="133" y="73"/>
                </a:cubicBezTo>
                <a:cubicBezTo>
                  <a:pt x="166" y="73"/>
                  <a:pt x="193" y="100"/>
                  <a:pt x="193" y="133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latin typeface="微软雅黑" panose="020B0503020204020204" pitchFamily="34" charset="-122"/>
            </a:endParaRPr>
          </a:p>
        </p:txBody>
      </p:sp>
      <p:sp>
        <p:nvSpPr>
          <p:cNvPr id="28" name="Freeform 25"/>
          <p:cNvSpPr>
            <a:spLocks noEditPoints="1"/>
          </p:cNvSpPr>
          <p:nvPr/>
        </p:nvSpPr>
        <p:spPr bwMode="auto">
          <a:xfrm>
            <a:off x="6284913" y="2636838"/>
            <a:ext cx="295275" cy="295275"/>
          </a:xfrm>
          <a:custGeom>
            <a:avLst/>
            <a:gdLst>
              <a:gd name="T0" fmla="*/ 156 w 156"/>
              <a:gd name="T1" fmla="*/ 96 h 156"/>
              <a:gd name="T2" fmla="*/ 156 w 156"/>
              <a:gd name="T3" fmla="*/ 64 h 156"/>
              <a:gd name="T4" fmla="*/ 153 w 156"/>
              <a:gd name="T5" fmla="*/ 62 h 156"/>
              <a:gd name="T6" fmla="*/ 129 w 156"/>
              <a:gd name="T7" fmla="*/ 51 h 156"/>
              <a:gd name="T8" fmla="*/ 144 w 156"/>
              <a:gd name="T9" fmla="*/ 35 h 156"/>
              <a:gd name="T10" fmla="*/ 122 w 156"/>
              <a:gd name="T11" fmla="*/ 13 h 156"/>
              <a:gd name="T12" fmla="*/ 119 w 156"/>
              <a:gd name="T13" fmla="*/ 13 h 156"/>
              <a:gd name="T14" fmla="*/ 94 w 156"/>
              <a:gd name="T15" fmla="*/ 22 h 156"/>
              <a:gd name="T16" fmla="*/ 94 w 156"/>
              <a:gd name="T17" fmla="*/ 0 h 156"/>
              <a:gd name="T18" fmla="*/ 63 w 156"/>
              <a:gd name="T19" fmla="*/ 0 h 156"/>
              <a:gd name="T20" fmla="*/ 60 w 156"/>
              <a:gd name="T21" fmla="*/ 3 h 156"/>
              <a:gd name="T22" fmla="*/ 50 w 156"/>
              <a:gd name="T23" fmla="*/ 26 h 156"/>
              <a:gd name="T24" fmla="*/ 35 w 156"/>
              <a:gd name="T25" fmla="*/ 11 h 156"/>
              <a:gd name="T26" fmla="*/ 13 w 156"/>
              <a:gd name="T27" fmla="*/ 33 h 156"/>
              <a:gd name="T28" fmla="*/ 13 w 156"/>
              <a:gd name="T29" fmla="*/ 37 h 156"/>
              <a:gd name="T30" fmla="*/ 21 w 156"/>
              <a:gd name="T31" fmla="*/ 61 h 156"/>
              <a:gd name="T32" fmla="*/ 0 w 156"/>
              <a:gd name="T33" fmla="*/ 61 h 156"/>
              <a:gd name="T34" fmla="*/ 0 w 156"/>
              <a:gd name="T35" fmla="*/ 92 h 156"/>
              <a:gd name="T36" fmla="*/ 2 w 156"/>
              <a:gd name="T37" fmla="*/ 95 h 156"/>
              <a:gd name="T38" fmla="*/ 26 w 156"/>
              <a:gd name="T39" fmla="*/ 107 h 156"/>
              <a:gd name="T40" fmla="*/ 11 w 156"/>
              <a:gd name="T41" fmla="*/ 122 h 156"/>
              <a:gd name="T42" fmla="*/ 33 w 156"/>
              <a:gd name="T43" fmla="*/ 144 h 156"/>
              <a:gd name="T44" fmla="*/ 36 w 156"/>
              <a:gd name="T45" fmla="*/ 144 h 156"/>
              <a:gd name="T46" fmla="*/ 61 w 156"/>
              <a:gd name="T47" fmla="*/ 135 h 156"/>
              <a:gd name="T48" fmla="*/ 61 w 156"/>
              <a:gd name="T49" fmla="*/ 156 h 156"/>
              <a:gd name="T50" fmla="*/ 92 w 156"/>
              <a:gd name="T51" fmla="*/ 156 h 156"/>
              <a:gd name="T52" fmla="*/ 95 w 156"/>
              <a:gd name="T53" fmla="*/ 154 h 156"/>
              <a:gd name="T54" fmla="*/ 105 w 156"/>
              <a:gd name="T55" fmla="*/ 130 h 156"/>
              <a:gd name="T56" fmla="*/ 120 w 156"/>
              <a:gd name="T57" fmla="*/ 146 h 156"/>
              <a:gd name="T58" fmla="*/ 143 w 156"/>
              <a:gd name="T59" fmla="*/ 124 h 156"/>
              <a:gd name="T60" fmla="*/ 143 w 156"/>
              <a:gd name="T61" fmla="*/ 120 h 156"/>
              <a:gd name="T62" fmla="*/ 133 w 156"/>
              <a:gd name="T63" fmla="*/ 96 h 156"/>
              <a:gd name="T64" fmla="*/ 112 w 156"/>
              <a:gd name="T65" fmla="*/ 78 h 156"/>
              <a:gd name="T66" fmla="*/ 42 w 156"/>
              <a:gd name="T67" fmla="*/ 78 h 156"/>
              <a:gd name="T68" fmla="*/ 112 w 156"/>
              <a:gd name="T69" fmla="*/ 78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6" h="156">
                <a:moveTo>
                  <a:pt x="153" y="96"/>
                </a:moveTo>
                <a:cubicBezTo>
                  <a:pt x="156" y="96"/>
                  <a:pt x="156" y="96"/>
                  <a:pt x="156" y="96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56" y="64"/>
                  <a:pt x="156" y="64"/>
                  <a:pt x="156" y="64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53" y="62"/>
                  <a:pt x="153" y="62"/>
                  <a:pt x="153" y="62"/>
                </a:cubicBezTo>
                <a:cubicBezTo>
                  <a:pt x="133" y="62"/>
                  <a:pt x="133" y="62"/>
                  <a:pt x="133" y="62"/>
                </a:cubicBezTo>
                <a:cubicBezTo>
                  <a:pt x="132" y="58"/>
                  <a:pt x="131" y="54"/>
                  <a:pt x="129" y="51"/>
                </a:cubicBezTo>
                <a:cubicBezTo>
                  <a:pt x="143" y="37"/>
                  <a:pt x="143" y="37"/>
                  <a:pt x="143" y="37"/>
                </a:cubicBezTo>
                <a:cubicBezTo>
                  <a:pt x="144" y="35"/>
                  <a:pt x="144" y="35"/>
                  <a:pt x="144" y="35"/>
                </a:cubicBezTo>
                <a:cubicBezTo>
                  <a:pt x="143" y="33"/>
                  <a:pt x="143" y="33"/>
                  <a:pt x="143" y="33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19" y="13"/>
                  <a:pt x="119" y="13"/>
                  <a:pt x="119" y="13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101" y="25"/>
                  <a:pt x="98" y="23"/>
                  <a:pt x="94" y="22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22"/>
                  <a:pt x="60" y="22"/>
                  <a:pt x="60" y="22"/>
                </a:cubicBezTo>
                <a:cubicBezTo>
                  <a:pt x="57" y="23"/>
                  <a:pt x="53" y="25"/>
                  <a:pt x="50" y="26"/>
                </a:cubicBezTo>
                <a:cubicBezTo>
                  <a:pt x="36" y="13"/>
                  <a:pt x="36" y="13"/>
                  <a:pt x="36" y="13"/>
                </a:cubicBezTo>
                <a:cubicBezTo>
                  <a:pt x="35" y="11"/>
                  <a:pt x="35" y="11"/>
                  <a:pt x="35" y="11"/>
                </a:cubicBezTo>
                <a:cubicBezTo>
                  <a:pt x="33" y="13"/>
                  <a:pt x="33" y="13"/>
                  <a:pt x="33" y="13"/>
                </a:cubicBezTo>
                <a:cubicBezTo>
                  <a:pt x="13" y="33"/>
                  <a:pt x="13" y="33"/>
                  <a:pt x="13" y="33"/>
                </a:cubicBezTo>
                <a:cubicBezTo>
                  <a:pt x="11" y="35"/>
                  <a:pt x="11" y="35"/>
                  <a:pt x="11" y="35"/>
                </a:cubicBezTo>
                <a:cubicBezTo>
                  <a:pt x="13" y="37"/>
                  <a:pt x="13" y="37"/>
                  <a:pt x="13" y="37"/>
                </a:cubicBezTo>
                <a:cubicBezTo>
                  <a:pt x="26" y="50"/>
                  <a:pt x="26" y="50"/>
                  <a:pt x="26" y="50"/>
                </a:cubicBezTo>
                <a:cubicBezTo>
                  <a:pt x="24" y="54"/>
                  <a:pt x="22" y="57"/>
                  <a:pt x="21" y="61"/>
                </a:cubicBezTo>
                <a:cubicBezTo>
                  <a:pt x="2" y="61"/>
                  <a:pt x="2" y="61"/>
                  <a:pt x="2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5"/>
                  <a:pt x="0" y="95"/>
                  <a:pt x="0" y="95"/>
                </a:cubicBezTo>
                <a:cubicBezTo>
                  <a:pt x="2" y="95"/>
                  <a:pt x="2" y="95"/>
                  <a:pt x="2" y="95"/>
                </a:cubicBezTo>
                <a:cubicBezTo>
                  <a:pt x="21" y="95"/>
                  <a:pt x="21" y="95"/>
                  <a:pt x="21" y="95"/>
                </a:cubicBezTo>
                <a:cubicBezTo>
                  <a:pt x="22" y="99"/>
                  <a:pt x="24" y="103"/>
                  <a:pt x="26" y="107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1" y="122"/>
                  <a:pt x="11" y="122"/>
                  <a:pt x="11" y="122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33" y="144"/>
                  <a:pt x="33" y="144"/>
                  <a:pt x="33" y="144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4" y="132"/>
                  <a:pt x="57" y="134"/>
                  <a:pt x="61" y="135"/>
                </a:cubicBezTo>
                <a:cubicBezTo>
                  <a:pt x="61" y="154"/>
                  <a:pt x="61" y="154"/>
                  <a:pt x="61" y="154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95" y="154"/>
                  <a:pt x="95" y="154"/>
                  <a:pt x="95" y="154"/>
                </a:cubicBezTo>
                <a:cubicBezTo>
                  <a:pt x="95" y="134"/>
                  <a:pt x="95" y="134"/>
                  <a:pt x="95" y="134"/>
                </a:cubicBezTo>
                <a:cubicBezTo>
                  <a:pt x="98" y="133"/>
                  <a:pt x="102" y="132"/>
                  <a:pt x="105" y="130"/>
                </a:cubicBezTo>
                <a:cubicBezTo>
                  <a:pt x="119" y="144"/>
                  <a:pt x="119" y="144"/>
                  <a:pt x="119" y="144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122" y="144"/>
                  <a:pt x="122" y="144"/>
                  <a:pt x="122" y="144"/>
                </a:cubicBezTo>
                <a:cubicBezTo>
                  <a:pt x="143" y="124"/>
                  <a:pt x="143" y="124"/>
                  <a:pt x="143" y="124"/>
                </a:cubicBezTo>
                <a:cubicBezTo>
                  <a:pt x="144" y="122"/>
                  <a:pt x="144" y="122"/>
                  <a:pt x="144" y="122"/>
                </a:cubicBezTo>
                <a:cubicBezTo>
                  <a:pt x="143" y="120"/>
                  <a:pt x="143" y="120"/>
                  <a:pt x="143" y="120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31" y="103"/>
                  <a:pt x="132" y="99"/>
                  <a:pt x="133" y="96"/>
                </a:cubicBezTo>
                <a:cubicBezTo>
                  <a:pt x="153" y="96"/>
                  <a:pt x="153" y="96"/>
                  <a:pt x="153" y="96"/>
                </a:cubicBezTo>
                <a:close/>
                <a:moveTo>
                  <a:pt x="112" y="78"/>
                </a:moveTo>
                <a:cubicBezTo>
                  <a:pt x="112" y="98"/>
                  <a:pt x="96" y="113"/>
                  <a:pt x="77" y="113"/>
                </a:cubicBezTo>
                <a:cubicBezTo>
                  <a:pt x="58" y="113"/>
                  <a:pt x="42" y="98"/>
                  <a:pt x="42" y="78"/>
                </a:cubicBezTo>
                <a:cubicBezTo>
                  <a:pt x="42" y="59"/>
                  <a:pt x="58" y="43"/>
                  <a:pt x="77" y="43"/>
                </a:cubicBezTo>
                <a:cubicBezTo>
                  <a:pt x="96" y="43"/>
                  <a:pt x="112" y="59"/>
                  <a:pt x="112" y="78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Freeform 26"/>
          <p:cNvSpPr>
            <a:spLocks noEditPoints="1"/>
          </p:cNvSpPr>
          <p:nvPr/>
        </p:nvSpPr>
        <p:spPr bwMode="auto">
          <a:xfrm>
            <a:off x="6546851" y="1463676"/>
            <a:ext cx="296863" cy="295275"/>
          </a:xfrm>
          <a:custGeom>
            <a:avLst/>
            <a:gdLst>
              <a:gd name="T0" fmla="*/ 156 w 156"/>
              <a:gd name="T1" fmla="*/ 96 h 156"/>
              <a:gd name="T2" fmla="*/ 156 w 156"/>
              <a:gd name="T3" fmla="*/ 64 h 156"/>
              <a:gd name="T4" fmla="*/ 154 w 156"/>
              <a:gd name="T5" fmla="*/ 62 h 156"/>
              <a:gd name="T6" fmla="*/ 130 w 156"/>
              <a:gd name="T7" fmla="*/ 50 h 156"/>
              <a:gd name="T8" fmla="*/ 145 w 156"/>
              <a:gd name="T9" fmla="*/ 35 h 156"/>
              <a:gd name="T10" fmla="*/ 123 w 156"/>
              <a:gd name="T11" fmla="*/ 13 h 156"/>
              <a:gd name="T12" fmla="*/ 120 w 156"/>
              <a:gd name="T13" fmla="*/ 13 h 156"/>
              <a:gd name="T14" fmla="*/ 95 w 156"/>
              <a:gd name="T15" fmla="*/ 22 h 156"/>
              <a:gd name="T16" fmla="*/ 95 w 156"/>
              <a:gd name="T17" fmla="*/ 0 h 156"/>
              <a:gd name="T18" fmla="*/ 64 w 156"/>
              <a:gd name="T19" fmla="*/ 0 h 156"/>
              <a:gd name="T20" fmla="*/ 61 w 156"/>
              <a:gd name="T21" fmla="*/ 3 h 156"/>
              <a:gd name="T22" fmla="*/ 51 w 156"/>
              <a:gd name="T23" fmla="*/ 26 h 156"/>
              <a:gd name="T24" fmla="*/ 36 w 156"/>
              <a:gd name="T25" fmla="*/ 11 h 156"/>
              <a:gd name="T26" fmla="*/ 13 w 156"/>
              <a:gd name="T27" fmla="*/ 33 h 156"/>
              <a:gd name="T28" fmla="*/ 13 w 156"/>
              <a:gd name="T29" fmla="*/ 37 h 156"/>
              <a:gd name="T30" fmla="*/ 22 w 156"/>
              <a:gd name="T31" fmla="*/ 61 h 156"/>
              <a:gd name="T32" fmla="*/ 0 w 156"/>
              <a:gd name="T33" fmla="*/ 61 h 156"/>
              <a:gd name="T34" fmla="*/ 0 w 156"/>
              <a:gd name="T35" fmla="*/ 92 h 156"/>
              <a:gd name="T36" fmla="*/ 3 w 156"/>
              <a:gd name="T37" fmla="*/ 95 h 156"/>
              <a:gd name="T38" fmla="*/ 27 w 156"/>
              <a:gd name="T39" fmla="*/ 107 h 156"/>
              <a:gd name="T40" fmla="*/ 12 w 156"/>
              <a:gd name="T41" fmla="*/ 122 h 156"/>
              <a:gd name="T42" fmla="*/ 34 w 156"/>
              <a:gd name="T43" fmla="*/ 144 h 156"/>
              <a:gd name="T44" fmla="*/ 37 w 156"/>
              <a:gd name="T45" fmla="*/ 144 h 156"/>
              <a:gd name="T46" fmla="*/ 62 w 156"/>
              <a:gd name="T47" fmla="*/ 135 h 156"/>
              <a:gd name="T48" fmla="*/ 62 w 156"/>
              <a:gd name="T49" fmla="*/ 156 h 156"/>
              <a:gd name="T50" fmla="*/ 93 w 156"/>
              <a:gd name="T51" fmla="*/ 156 h 156"/>
              <a:gd name="T52" fmla="*/ 96 w 156"/>
              <a:gd name="T53" fmla="*/ 154 h 156"/>
              <a:gd name="T54" fmla="*/ 106 w 156"/>
              <a:gd name="T55" fmla="*/ 130 h 156"/>
              <a:gd name="T56" fmla="*/ 121 w 156"/>
              <a:gd name="T57" fmla="*/ 146 h 156"/>
              <a:gd name="T58" fmla="*/ 143 w 156"/>
              <a:gd name="T59" fmla="*/ 124 h 156"/>
              <a:gd name="T60" fmla="*/ 143 w 156"/>
              <a:gd name="T61" fmla="*/ 120 h 156"/>
              <a:gd name="T62" fmla="*/ 134 w 156"/>
              <a:gd name="T63" fmla="*/ 96 h 156"/>
              <a:gd name="T64" fmla="*/ 113 w 156"/>
              <a:gd name="T65" fmla="*/ 78 h 156"/>
              <a:gd name="T66" fmla="*/ 43 w 156"/>
              <a:gd name="T67" fmla="*/ 78 h 156"/>
              <a:gd name="T68" fmla="*/ 113 w 156"/>
              <a:gd name="T69" fmla="*/ 78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6" h="156">
                <a:moveTo>
                  <a:pt x="154" y="96"/>
                </a:moveTo>
                <a:cubicBezTo>
                  <a:pt x="156" y="96"/>
                  <a:pt x="156" y="96"/>
                  <a:pt x="156" y="96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56" y="64"/>
                  <a:pt x="156" y="64"/>
                  <a:pt x="156" y="64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3" y="58"/>
                  <a:pt x="132" y="54"/>
                  <a:pt x="130" y="50"/>
                </a:cubicBezTo>
                <a:cubicBezTo>
                  <a:pt x="143" y="37"/>
                  <a:pt x="143" y="37"/>
                  <a:pt x="143" y="37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3" y="33"/>
                  <a:pt x="143" y="33"/>
                  <a:pt x="143" y="33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06" y="27"/>
                  <a:pt x="106" y="27"/>
                  <a:pt x="106" y="27"/>
                </a:cubicBezTo>
                <a:cubicBezTo>
                  <a:pt x="102" y="25"/>
                  <a:pt x="99" y="23"/>
                  <a:pt x="95" y="22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0"/>
                  <a:pt x="95" y="0"/>
                  <a:pt x="95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3"/>
                  <a:pt x="61" y="3"/>
                  <a:pt x="61" y="3"/>
                </a:cubicBezTo>
                <a:cubicBezTo>
                  <a:pt x="61" y="22"/>
                  <a:pt x="61" y="22"/>
                  <a:pt x="61" y="22"/>
                </a:cubicBezTo>
                <a:cubicBezTo>
                  <a:pt x="58" y="23"/>
                  <a:pt x="54" y="25"/>
                  <a:pt x="51" y="26"/>
                </a:cubicBezTo>
                <a:cubicBezTo>
                  <a:pt x="37" y="13"/>
                  <a:pt x="37" y="13"/>
                  <a:pt x="37" y="13"/>
                </a:cubicBezTo>
                <a:cubicBezTo>
                  <a:pt x="36" y="11"/>
                  <a:pt x="36" y="11"/>
                  <a:pt x="36" y="11"/>
                </a:cubicBezTo>
                <a:cubicBezTo>
                  <a:pt x="34" y="13"/>
                  <a:pt x="34" y="13"/>
                  <a:pt x="34" y="13"/>
                </a:cubicBezTo>
                <a:cubicBezTo>
                  <a:pt x="13" y="33"/>
                  <a:pt x="13" y="33"/>
                  <a:pt x="13" y="33"/>
                </a:cubicBezTo>
                <a:cubicBezTo>
                  <a:pt x="12" y="35"/>
                  <a:pt x="12" y="35"/>
                  <a:pt x="12" y="35"/>
                </a:cubicBezTo>
                <a:cubicBezTo>
                  <a:pt x="13" y="37"/>
                  <a:pt x="13" y="37"/>
                  <a:pt x="13" y="37"/>
                </a:cubicBezTo>
                <a:cubicBezTo>
                  <a:pt x="27" y="50"/>
                  <a:pt x="27" y="50"/>
                  <a:pt x="27" y="50"/>
                </a:cubicBezTo>
                <a:cubicBezTo>
                  <a:pt x="25" y="53"/>
                  <a:pt x="23" y="57"/>
                  <a:pt x="22" y="61"/>
                </a:cubicBezTo>
                <a:cubicBezTo>
                  <a:pt x="3" y="61"/>
                  <a:pt x="3" y="61"/>
                  <a:pt x="3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5"/>
                  <a:pt x="0" y="95"/>
                  <a:pt x="0" y="95"/>
                </a:cubicBezTo>
                <a:cubicBezTo>
                  <a:pt x="3" y="95"/>
                  <a:pt x="3" y="95"/>
                  <a:pt x="3" y="95"/>
                </a:cubicBezTo>
                <a:cubicBezTo>
                  <a:pt x="22" y="95"/>
                  <a:pt x="22" y="95"/>
                  <a:pt x="22" y="95"/>
                </a:cubicBezTo>
                <a:cubicBezTo>
                  <a:pt x="23" y="99"/>
                  <a:pt x="25" y="103"/>
                  <a:pt x="27" y="107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2" y="122"/>
                  <a:pt x="12" y="122"/>
                  <a:pt x="12" y="122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34" y="144"/>
                  <a:pt x="34" y="144"/>
                  <a:pt x="34" y="144"/>
                </a:cubicBezTo>
                <a:cubicBezTo>
                  <a:pt x="36" y="146"/>
                  <a:pt x="36" y="146"/>
                  <a:pt x="36" y="146"/>
                </a:cubicBezTo>
                <a:cubicBezTo>
                  <a:pt x="37" y="144"/>
                  <a:pt x="37" y="144"/>
                  <a:pt x="37" y="144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54" y="132"/>
                  <a:pt x="58" y="134"/>
                  <a:pt x="62" y="135"/>
                </a:cubicBezTo>
                <a:cubicBezTo>
                  <a:pt x="62" y="154"/>
                  <a:pt x="62" y="154"/>
                  <a:pt x="62" y="154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4"/>
                  <a:pt x="96" y="154"/>
                  <a:pt x="96" y="15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9" y="133"/>
                  <a:pt x="102" y="132"/>
                  <a:pt x="106" y="130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1" y="146"/>
                  <a:pt x="121" y="146"/>
                  <a:pt x="121" y="146"/>
                </a:cubicBezTo>
                <a:cubicBezTo>
                  <a:pt x="123" y="144"/>
                  <a:pt x="123" y="144"/>
                  <a:pt x="123" y="144"/>
                </a:cubicBezTo>
                <a:cubicBezTo>
                  <a:pt x="143" y="124"/>
                  <a:pt x="143" y="124"/>
                  <a:pt x="143" y="124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3" y="120"/>
                  <a:pt x="143" y="120"/>
                  <a:pt x="143" y="120"/>
                </a:cubicBezTo>
                <a:cubicBezTo>
                  <a:pt x="130" y="106"/>
                  <a:pt x="130" y="106"/>
                  <a:pt x="130" y="106"/>
                </a:cubicBezTo>
                <a:cubicBezTo>
                  <a:pt x="131" y="103"/>
                  <a:pt x="133" y="99"/>
                  <a:pt x="134" y="96"/>
                </a:cubicBezTo>
                <a:cubicBezTo>
                  <a:pt x="154" y="96"/>
                  <a:pt x="154" y="96"/>
                  <a:pt x="154" y="96"/>
                </a:cubicBezTo>
                <a:close/>
                <a:moveTo>
                  <a:pt x="113" y="78"/>
                </a:moveTo>
                <a:cubicBezTo>
                  <a:pt x="113" y="98"/>
                  <a:pt x="97" y="113"/>
                  <a:pt x="78" y="113"/>
                </a:cubicBezTo>
                <a:cubicBezTo>
                  <a:pt x="59" y="113"/>
                  <a:pt x="43" y="98"/>
                  <a:pt x="43" y="78"/>
                </a:cubicBezTo>
                <a:cubicBezTo>
                  <a:pt x="43" y="59"/>
                  <a:pt x="59" y="43"/>
                  <a:pt x="78" y="43"/>
                </a:cubicBezTo>
                <a:cubicBezTo>
                  <a:pt x="97" y="43"/>
                  <a:pt x="113" y="59"/>
                  <a:pt x="113" y="7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0" name="Freeform 27"/>
          <p:cNvSpPr>
            <a:spLocks noEditPoints="1"/>
          </p:cNvSpPr>
          <p:nvPr/>
        </p:nvSpPr>
        <p:spPr bwMode="auto">
          <a:xfrm>
            <a:off x="6477001" y="2432051"/>
            <a:ext cx="219075" cy="217488"/>
          </a:xfrm>
          <a:custGeom>
            <a:avLst/>
            <a:gdLst>
              <a:gd name="T0" fmla="*/ 115 w 115"/>
              <a:gd name="T1" fmla="*/ 70 h 115"/>
              <a:gd name="T2" fmla="*/ 115 w 115"/>
              <a:gd name="T3" fmla="*/ 47 h 115"/>
              <a:gd name="T4" fmla="*/ 114 w 115"/>
              <a:gd name="T5" fmla="*/ 45 h 115"/>
              <a:gd name="T6" fmla="*/ 96 w 115"/>
              <a:gd name="T7" fmla="*/ 37 h 115"/>
              <a:gd name="T8" fmla="*/ 107 w 115"/>
              <a:gd name="T9" fmla="*/ 25 h 115"/>
              <a:gd name="T10" fmla="*/ 91 w 115"/>
              <a:gd name="T11" fmla="*/ 9 h 115"/>
              <a:gd name="T12" fmla="*/ 88 w 115"/>
              <a:gd name="T13" fmla="*/ 9 h 115"/>
              <a:gd name="T14" fmla="*/ 70 w 115"/>
              <a:gd name="T15" fmla="*/ 16 h 115"/>
              <a:gd name="T16" fmla="*/ 70 w 115"/>
              <a:gd name="T17" fmla="*/ 0 h 115"/>
              <a:gd name="T18" fmla="*/ 47 w 115"/>
              <a:gd name="T19" fmla="*/ 0 h 115"/>
              <a:gd name="T20" fmla="*/ 45 w 115"/>
              <a:gd name="T21" fmla="*/ 1 h 115"/>
              <a:gd name="T22" fmla="*/ 37 w 115"/>
              <a:gd name="T23" fmla="*/ 19 h 115"/>
              <a:gd name="T24" fmla="*/ 26 w 115"/>
              <a:gd name="T25" fmla="*/ 8 h 115"/>
              <a:gd name="T26" fmla="*/ 9 w 115"/>
              <a:gd name="T27" fmla="*/ 24 h 115"/>
              <a:gd name="T28" fmla="*/ 9 w 115"/>
              <a:gd name="T29" fmla="*/ 27 h 115"/>
              <a:gd name="T30" fmla="*/ 16 w 115"/>
              <a:gd name="T31" fmla="*/ 45 h 115"/>
              <a:gd name="T32" fmla="*/ 0 w 115"/>
              <a:gd name="T33" fmla="*/ 45 h 115"/>
              <a:gd name="T34" fmla="*/ 0 w 115"/>
              <a:gd name="T35" fmla="*/ 68 h 115"/>
              <a:gd name="T36" fmla="*/ 1 w 115"/>
              <a:gd name="T37" fmla="*/ 70 h 115"/>
              <a:gd name="T38" fmla="*/ 19 w 115"/>
              <a:gd name="T39" fmla="*/ 79 h 115"/>
              <a:gd name="T40" fmla="*/ 8 w 115"/>
              <a:gd name="T41" fmla="*/ 90 h 115"/>
              <a:gd name="T42" fmla="*/ 24 w 115"/>
              <a:gd name="T43" fmla="*/ 106 h 115"/>
              <a:gd name="T44" fmla="*/ 27 w 115"/>
              <a:gd name="T45" fmla="*/ 106 h 115"/>
              <a:gd name="T46" fmla="*/ 45 w 115"/>
              <a:gd name="T47" fmla="*/ 99 h 115"/>
              <a:gd name="T48" fmla="*/ 45 w 115"/>
              <a:gd name="T49" fmla="*/ 115 h 115"/>
              <a:gd name="T50" fmla="*/ 69 w 115"/>
              <a:gd name="T51" fmla="*/ 115 h 115"/>
              <a:gd name="T52" fmla="*/ 70 w 115"/>
              <a:gd name="T53" fmla="*/ 114 h 115"/>
              <a:gd name="T54" fmla="*/ 78 w 115"/>
              <a:gd name="T55" fmla="*/ 96 h 115"/>
              <a:gd name="T56" fmla="*/ 89 w 115"/>
              <a:gd name="T57" fmla="*/ 108 h 115"/>
              <a:gd name="T58" fmla="*/ 106 w 115"/>
              <a:gd name="T59" fmla="*/ 91 h 115"/>
              <a:gd name="T60" fmla="*/ 106 w 115"/>
              <a:gd name="T61" fmla="*/ 89 h 115"/>
              <a:gd name="T62" fmla="*/ 99 w 115"/>
              <a:gd name="T63" fmla="*/ 70 h 115"/>
              <a:gd name="T64" fmla="*/ 83 w 115"/>
              <a:gd name="T65" fmla="*/ 58 h 115"/>
              <a:gd name="T66" fmla="*/ 31 w 115"/>
              <a:gd name="T67" fmla="*/ 58 h 115"/>
              <a:gd name="T68" fmla="*/ 83 w 115"/>
              <a:gd name="T6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5" h="115">
                <a:moveTo>
                  <a:pt x="114" y="70"/>
                </a:moveTo>
                <a:cubicBezTo>
                  <a:pt x="115" y="70"/>
                  <a:pt x="115" y="70"/>
                  <a:pt x="115" y="70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5" y="47"/>
                  <a:pt x="115" y="47"/>
                  <a:pt x="115" y="47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14" y="45"/>
                  <a:pt x="114" y="45"/>
                  <a:pt x="114" y="45"/>
                </a:cubicBezTo>
                <a:cubicBezTo>
                  <a:pt x="99" y="45"/>
                  <a:pt x="99" y="45"/>
                  <a:pt x="99" y="45"/>
                </a:cubicBezTo>
                <a:cubicBezTo>
                  <a:pt x="98" y="42"/>
                  <a:pt x="97" y="40"/>
                  <a:pt x="96" y="37"/>
                </a:cubicBezTo>
                <a:cubicBezTo>
                  <a:pt x="106" y="27"/>
                  <a:pt x="106" y="27"/>
                  <a:pt x="106" y="27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91" y="9"/>
                  <a:pt x="91" y="9"/>
                  <a:pt x="91" y="9"/>
                </a:cubicBezTo>
                <a:cubicBezTo>
                  <a:pt x="89" y="8"/>
                  <a:pt x="89" y="8"/>
                  <a:pt x="89" y="8"/>
                </a:cubicBezTo>
                <a:cubicBezTo>
                  <a:pt x="88" y="9"/>
                  <a:pt x="88" y="9"/>
                  <a:pt x="88" y="9"/>
                </a:cubicBezTo>
                <a:cubicBezTo>
                  <a:pt x="78" y="19"/>
                  <a:pt x="78" y="19"/>
                  <a:pt x="78" y="19"/>
                </a:cubicBezTo>
                <a:cubicBezTo>
                  <a:pt x="75" y="18"/>
                  <a:pt x="73" y="17"/>
                  <a:pt x="70" y="16"/>
                </a:cubicBezTo>
                <a:cubicBezTo>
                  <a:pt x="70" y="1"/>
                  <a:pt x="70" y="1"/>
                  <a:pt x="70" y="1"/>
                </a:cubicBezTo>
                <a:cubicBezTo>
                  <a:pt x="70" y="0"/>
                  <a:pt x="70" y="0"/>
                  <a:pt x="70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16"/>
                  <a:pt x="45" y="16"/>
                  <a:pt x="45" y="16"/>
                </a:cubicBezTo>
                <a:cubicBezTo>
                  <a:pt x="42" y="17"/>
                  <a:pt x="40" y="18"/>
                  <a:pt x="37" y="19"/>
                </a:cubicBezTo>
                <a:cubicBezTo>
                  <a:pt x="27" y="9"/>
                  <a:pt x="27" y="9"/>
                  <a:pt x="27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4" y="9"/>
                  <a:pt x="24" y="9"/>
                  <a:pt x="24" y="9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7"/>
                  <a:pt x="9" y="27"/>
                  <a:pt x="9" y="27"/>
                </a:cubicBezTo>
                <a:cubicBezTo>
                  <a:pt x="19" y="36"/>
                  <a:pt x="19" y="36"/>
                  <a:pt x="19" y="36"/>
                </a:cubicBezTo>
                <a:cubicBezTo>
                  <a:pt x="18" y="39"/>
                  <a:pt x="16" y="42"/>
                  <a:pt x="16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0"/>
                  <a:pt x="0" y="70"/>
                  <a:pt x="0" y="70"/>
                </a:cubicBezTo>
                <a:cubicBezTo>
                  <a:pt x="1" y="70"/>
                  <a:pt x="1" y="70"/>
                  <a:pt x="1" y="70"/>
                </a:cubicBezTo>
                <a:cubicBezTo>
                  <a:pt x="15" y="70"/>
                  <a:pt x="15" y="70"/>
                  <a:pt x="15" y="70"/>
                </a:cubicBezTo>
                <a:cubicBezTo>
                  <a:pt x="16" y="73"/>
                  <a:pt x="18" y="76"/>
                  <a:pt x="19" y="79"/>
                </a:cubicBezTo>
                <a:cubicBezTo>
                  <a:pt x="9" y="89"/>
                  <a:pt x="9" y="89"/>
                  <a:pt x="9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9" y="91"/>
                  <a:pt x="9" y="91"/>
                  <a:pt x="9" y="91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37" y="96"/>
                  <a:pt x="37" y="96"/>
                  <a:pt x="37" y="96"/>
                </a:cubicBezTo>
                <a:cubicBezTo>
                  <a:pt x="40" y="98"/>
                  <a:pt x="42" y="99"/>
                  <a:pt x="45" y="99"/>
                </a:cubicBezTo>
                <a:cubicBezTo>
                  <a:pt x="45" y="114"/>
                  <a:pt x="45" y="114"/>
                  <a:pt x="45" y="114"/>
                </a:cubicBezTo>
                <a:cubicBezTo>
                  <a:pt x="45" y="115"/>
                  <a:pt x="45" y="115"/>
                  <a:pt x="45" y="115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99"/>
                  <a:pt x="70" y="99"/>
                  <a:pt x="70" y="99"/>
                </a:cubicBezTo>
                <a:cubicBezTo>
                  <a:pt x="73" y="98"/>
                  <a:pt x="75" y="97"/>
                  <a:pt x="78" y="96"/>
                </a:cubicBezTo>
                <a:cubicBezTo>
                  <a:pt x="88" y="106"/>
                  <a:pt x="88" y="106"/>
                  <a:pt x="88" y="106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91" y="106"/>
                  <a:pt x="91" y="106"/>
                  <a:pt x="91" y="106"/>
                </a:cubicBezTo>
                <a:cubicBezTo>
                  <a:pt x="106" y="91"/>
                  <a:pt x="106" y="91"/>
                  <a:pt x="106" y="91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6" y="89"/>
                  <a:pt x="106" y="89"/>
                  <a:pt x="106" y="89"/>
                </a:cubicBezTo>
                <a:cubicBezTo>
                  <a:pt x="96" y="78"/>
                  <a:pt x="96" y="78"/>
                  <a:pt x="96" y="78"/>
                </a:cubicBezTo>
                <a:cubicBezTo>
                  <a:pt x="97" y="76"/>
                  <a:pt x="98" y="73"/>
                  <a:pt x="99" y="70"/>
                </a:cubicBezTo>
                <a:cubicBezTo>
                  <a:pt x="114" y="70"/>
                  <a:pt x="114" y="70"/>
                  <a:pt x="114" y="70"/>
                </a:cubicBezTo>
                <a:close/>
                <a:moveTo>
                  <a:pt x="83" y="58"/>
                </a:moveTo>
                <a:cubicBezTo>
                  <a:pt x="83" y="72"/>
                  <a:pt x="72" y="84"/>
                  <a:pt x="57" y="84"/>
                </a:cubicBezTo>
                <a:cubicBezTo>
                  <a:pt x="43" y="84"/>
                  <a:pt x="31" y="72"/>
                  <a:pt x="31" y="58"/>
                </a:cubicBezTo>
                <a:cubicBezTo>
                  <a:pt x="31" y="43"/>
                  <a:pt x="43" y="32"/>
                  <a:pt x="57" y="32"/>
                </a:cubicBezTo>
                <a:cubicBezTo>
                  <a:pt x="72" y="32"/>
                  <a:pt x="83" y="43"/>
                  <a:pt x="83" y="5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Freeform 28"/>
          <p:cNvSpPr>
            <a:spLocks noEditPoints="1"/>
          </p:cNvSpPr>
          <p:nvPr/>
        </p:nvSpPr>
        <p:spPr bwMode="auto">
          <a:xfrm>
            <a:off x="4576763" y="3049588"/>
            <a:ext cx="171450" cy="171450"/>
          </a:xfrm>
          <a:custGeom>
            <a:avLst/>
            <a:gdLst>
              <a:gd name="T0" fmla="*/ 91 w 91"/>
              <a:gd name="T1" fmla="*/ 56 h 91"/>
              <a:gd name="T2" fmla="*/ 91 w 91"/>
              <a:gd name="T3" fmla="*/ 37 h 91"/>
              <a:gd name="T4" fmla="*/ 90 w 91"/>
              <a:gd name="T5" fmla="*/ 36 h 91"/>
              <a:gd name="T6" fmla="*/ 75 w 91"/>
              <a:gd name="T7" fmla="*/ 29 h 91"/>
              <a:gd name="T8" fmla="*/ 84 w 91"/>
              <a:gd name="T9" fmla="*/ 20 h 91"/>
              <a:gd name="T10" fmla="*/ 71 w 91"/>
              <a:gd name="T11" fmla="*/ 7 h 91"/>
              <a:gd name="T12" fmla="*/ 69 w 91"/>
              <a:gd name="T13" fmla="*/ 7 h 91"/>
              <a:gd name="T14" fmla="*/ 55 w 91"/>
              <a:gd name="T15" fmla="*/ 13 h 91"/>
              <a:gd name="T16" fmla="*/ 55 w 91"/>
              <a:gd name="T17" fmla="*/ 0 h 91"/>
              <a:gd name="T18" fmla="*/ 37 w 91"/>
              <a:gd name="T19" fmla="*/ 0 h 91"/>
              <a:gd name="T20" fmla="*/ 35 w 91"/>
              <a:gd name="T21" fmla="*/ 1 h 91"/>
              <a:gd name="T22" fmla="*/ 29 w 91"/>
              <a:gd name="T23" fmla="*/ 15 h 91"/>
              <a:gd name="T24" fmla="*/ 20 w 91"/>
              <a:gd name="T25" fmla="*/ 6 h 91"/>
              <a:gd name="T26" fmla="*/ 7 w 91"/>
              <a:gd name="T27" fmla="*/ 19 h 91"/>
              <a:gd name="T28" fmla="*/ 7 w 91"/>
              <a:gd name="T29" fmla="*/ 21 h 91"/>
              <a:gd name="T30" fmla="*/ 12 w 91"/>
              <a:gd name="T31" fmla="*/ 35 h 91"/>
              <a:gd name="T32" fmla="*/ 0 w 91"/>
              <a:gd name="T33" fmla="*/ 35 h 91"/>
              <a:gd name="T34" fmla="*/ 0 w 91"/>
              <a:gd name="T35" fmla="*/ 54 h 91"/>
              <a:gd name="T36" fmla="*/ 1 w 91"/>
              <a:gd name="T37" fmla="*/ 55 h 91"/>
              <a:gd name="T38" fmla="*/ 15 w 91"/>
              <a:gd name="T39" fmla="*/ 62 h 91"/>
              <a:gd name="T40" fmla="*/ 6 w 91"/>
              <a:gd name="T41" fmla="*/ 71 h 91"/>
              <a:gd name="T42" fmla="*/ 19 w 91"/>
              <a:gd name="T43" fmla="*/ 84 h 91"/>
              <a:gd name="T44" fmla="*/ 21 w 91"/>
              <a:gd name="T45" fmla="*/ 84 h 91"/>
              <a:gd name="T46" fmla="*/ 36 w 91"/>
              <a:gd name="T47" fmla="*/ 78 h 91"/>
              <a:gd name="T48" fmla="*/ 36 w 91"/>
              <a:gd name="T49" fmla="*/ 91 h 91"/>
              <a:gd name="T50" fmla="*/ 54 w 91"/>
              <a:gd name="T51" fmla="*/ 91 h 91"/>
              <a:gd name="T52" fmla="*/ 55 w 91"/>
              <a:gd name="T53" fmla="*/ 90 h 91"/>
              <a:gd name="T54" fmla="*/ 61 w 91"/>
              <a:gd name="T55" fmla="*/ 76 h 91"/>
              <a:gd name="T56" fmla="*/ 70 w 91"/>
              <a:gd name="T57" fmla="*/ 85 h 91"/>
              <a:gd name="T58" fmla="*/ 83 w 91"/>
              <a:gd name="T59" fmla="*/ 72 h 91"/>
              <a:gd name="T60" fmla="*/ 83 w 91"/>
              <a:gd name="T61" fmla="*/ 70 h 91"/>
              <a:gd name="T62" fmla="*/ 78 w 91"/>
              <a:gd name="T63" fmla="*/ 56 h 91"/>
              <a:gd name="T64" fmla="*/ 66 w 91"/>
              <a:gd name="T65" fmla="*/ 45 h 91"/>
              <a:gd name="T66" fmla="*/ 25 w 91"/>
              <a:gd name="T67" fmla="*/ 45 h 91"/>
              <a:gd name="T68" fmla="*/ 66 w 91"/>
              <a:gd name="T69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1" h="91">
                <a:moveTo>
                  <a:pt x="90" y="56"/>
                </a:moveTo>
                <a:cubicBezTo>
                  <a:pt x="91" y="56"/>
                  <a:pt x="91" y="56"/>
                  <a:pt x="91" y="56"/>
                </a:cubicBezTo>
                <a:cubicBezTo>
                  <a:pt x="91" y="54"/>
                  <a:pt x="91" y="54"/>
                  <a:pt x="91" y="54"/>
                </a:cubicBezTo>
                <a:cubicBezTo>
                  <a:pt x="91" y="37"/>
                  <a:pt x="91" y="37"/>
                  <a:pt x="91" y="37"/>
                </a:cubicBezTo>
                <a:cubicBezTo>
                  <a:pt x="91" y="36"/>
                  <a:pt x="91" y="36"/>
                  <a:pt x="91" y="36"/>
                </a:cubicBezTo>
                <a:cubicBezTo>
                  <a:pt x="90" y="36"/>
                  <a:pt x="90" y="36"/>
                  <a:pt x="90" y="36"/>
                </a:cubicBezTo>
                <a:cubicBezTo>
                  <a:pt x="78" y="36"/>
                  <a:pt x="78" y="36"/>
                  <a:pt x="78" y="36"/>
                </a:cubicBezTo>
                <a:cubicBezTo>
                  <a:pt x="77" y="33"/>
                  <a:pt x="76" y="31"/>
                  <a:pt x="75" y="29"/>
                </a:cubicBezTo>
                <a:cubicBezTo>
                  <a:pt x="83" y="21"/>
                  <a:pt x="83" y="21"/>
                  <a:pt x="83" y="21"/>
                </a:cubicBezTo>
                <a:cubicBezTo>
                  <a:pt x="84" y="20"/>
                  <a:pt x="84" y="20"/>
                  <a:pt x="84" y="20"/>
                </a:cubicBezTo>
                <a:cubicBezTo>
                  <a:pt x="83" y="19"/>
                  <a:pt x="83" y="19"/>
                  <a:pt x="83" y="19"/>
                </a:cubicBezTo>
                <a:cubicBezTo>
                  <a:pt x="71" y="7"/>
                  <a:pt x="71" y="7"/>
                  <a:pt x="71" y="7"/>
                </a:cubicBezTo>
                <a:cubicBezTo>
                  <a:pt x="70" y="6"/>
                  <a:pt x="70" y="6"/>
                  <a:pt x="70" y="6"/>
                </a:cubicBezTo>
                <a:cubicBezTo>
                  <a:pt x="69" y="7"/>
                  <a:pt x="69" y="7"/>
                  <a:pt x="69" y="7"/>
                </a:cubicBezTo>
                <a:cubicBezTo>
                  <a:pt x="61" y="15"/>
                  <a:pt x="61" y="15"/>
                  <a:pt x="61" y="15"/>
                </a:cubicBezTo>
                <a:cubicBezTo>
                  <a:pt x="59" y="14"/>
                  <a:pt x="57" y="13"/>
                  <a:pt x="55" y="13"/>
                </a:cubicBezTo>
                <a:cubicBezTo>
                  <a:pt x="55" y="1"/>
                  <a:pt x="55" y="1"/>
                  <a:pt x="55" y="1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1"/>
                  <a:pt x="35" y="1"/>
                  <a:pt x="35" y="1"/>
                </a:cubicBezTo>
                <a:cubicBezTo>
                  <a:pt x="35" y="13"/>
                  <a:pt x="35" y="13"/>
                  <a:pt x="35" y="13"/>
                </a:cubicBezTo>
                <a:cubicBezTo>
                  <a:pt x="33" y="13"/>
                  <a:pt x="31" y="14"/>
                  <a:pt x="29" y="15"/>
                </a:cubicBezTo>
                <a:cubicBezTo>
                  <a:pt x="21" y="7"/>
                  <a:pt x="21" y="7"/>
                  <a:pt x="21" y="7"/>
                </a:cubicBezTo>
                <a:cubicBezTo>
                  <a:pt x="20" y="6"/>
                  <a:pt x="20" y="6"/>
                  <a:pt x="20" y="6"/>
                </a:cubicBezTo>
                <a:cubicBezTo>
                  <a:pt x="19" y="7"/>
                  <a:pt x="19" y="7"/>
                  <a:pt x="19" y="7"/>
                </a:cubicBezTo>
                <a:cubicBezTo>
                  <a:pt x="7" y="19"/>
                  <a:pt x="7" y="19"/>
                  <a:pt x="7" y="19"/>
                </a:cubicBezTo>
                <a:cubicBezTo>
                  <a:pt x="6" y="20"/>
                  <a:pt x="6" y="20"/>
                  <a:pt x="6" y="20"/>
                </a:cubicBezTo>
                <a:cubicBezTo>
                  <a:pt x="7" y="21"/>
                  <a:pt x="7" y="21"/>
                  <a:pt x="7" y="21"/>
                </a:cubicBezTo>
                <a:cubicBezTo>
                  <a:pt x="15" y="29"/>
                  <a:pt x="15" y="29"/>
                  <a:pt x="15" y="29"/>
                </a:cubicBezTo>
                <a:cubicBezTo>
                  <a:pt x="14" y="31"/>
                  <a:pt x="13" y="33"/>
                  <a:pt x="12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0" y="55"/>
                  <a:pt x="0" y="55"/>
                </a:cubicBezTo>
                <a:cubicBezTo>
                  <a:pt x="1" y="55"/>
                  <a:pt x="1" y="55"/>
                  <a:pt x="1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3" y="57"/>
                  <a:pt x="14" y="60"/>
                  <a:pt x="15" y="62"/>
                </a:cubicBezTo>
                <a:cubicBezTo>
                  <a:pt x="7" y="70"/>
                  <a:pt x="7" y="70"/>
                  <a:pt x="7" y="70"/>
                </a:cubicBezTo>
                <a:cubicBezTo>
                  <a:pt x="6" y="71"/>
                  <a:pt x="6" y="71"/>
                  <a:pt x="6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19" y="84"/>
                  <a:pt x="19" y="84"/>
                  <a:pt x="19" y="84"/>
                </a:cubicBezTo>
                <a:cubicBezTo>
                  <a:pt x="20" y="85"/>
                  <a:pt x="20" y="85"/>
                  <a:pt x="20" y="85"/>
                </a:cubicBezTo>
                <a:cubicBezTo>
                  <a:pt x="21" y="84"/>
                  <a:pt x="21" y="84"/>
                  <a:pt x="21" y="84"/>
                </a:cubicBezTo>
                <a:cubicBezTo>
                  <a:pt x="29" y="76"/>
                  <a:pt x="29" y="76"/>
                  <a:pt x="29" y="76"/>
                </a:cubicBezTo>
                <a:cubicBezTo>
                  <a:pt x="31" y="77"/>
                  <a:pt x="33" y="78"/>
                  <a:pt x="36" y="78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1"/>
                  <a:pt x="36" y="91"/>
                  <a:pt x="36" y="91"/>
                </a:cubicBezTo>
                <a:cubicBezTo>
                  <a:pt x="37" y="91"/>
                  <a:pt x="37" y="91"/>
                  <a:pt x="37" y="91"/>
                </a:cubicBezTo>
                <a:cubicBezTo>
                  <a:pt x="54" y="91"/>
                  <a:pt x="54" y="91"/>
                  <a:pt x="54" y="91"/>
                </a:cubicBezTo>
                <a:cubicBezTo>
                  <a:pt x="55" y="91"/>
                  <a:pt x="55" y="91"/>
                  <a:pt x="55" y="91"/>
                </a:cubicBezTo>
                <a:cubicBezTo>
                  <a:pt x="55" y="90"/>
                  <a:pt x="55" y="90"/>
                  <a:pt x="55" y="90"/>
                </a:cubicBezTo>
                <a:cubicBezTo>
                  <a:pt x="55" y="78"/>
                  <a:pt x="55" y="78"/>
                  <a:pt x="55" y="78"/>
                </a:cubicBezTo>
                <a:cubicBezTo>
                  <a:pt x="57" y="78"/>
                  <a:pt x="59" y="77"/>
                  <a:pt x="61" y="76"/>
                </a:cubicBezTo>
                <a:cubicBezTo>
                  <a:pt x="69" y="84"/>
                  <a:pt x="69" y="84"/>
                  <a:pt x="69" y="84"/>
                </a:cubicBezTo>
                <a:cubicBezTo>
                  <a:pt x="70" y="85"/>
                  <a:pt x="70" y="85"/>
                  <a:pt x="70" y="85"/>
                </a:cubicBezTo>
                <a:cubicBezTo>
                  <a:pt x="71" y="84"/>
                  <a:pt x="71" y="84"/>
                  <a:pt x="71" y="84"/>
                </a:cubicBezTo>
                <a:cubicBezTo>
                  <a:pt x="83" y="72"/>
                  <a:pt x="83" y="72"/>
                  <a:pt x="83" y="72"/>
                </a:cubicBezTo>
                <a:cubicBezTo>
                  <a:pt x="84" y="71"/>
                  <a:pt x="84" y="71"/>
                  <a:pt x="84" y="71"/>
                </a:cubicBezTo>
                <a:cubicBezTo>
                  <a:pt x="83" y="70"/>
                  <a:pt x="83" y="70"/>
                  <a:pt x="83" y="70"/>
                </a:cubicBezTo>
                <a:cubicBezTo>
                  <a:pt x="75" y="62"/>
                  <a:pt x="75" y="62"/>
                  <a:pt x="75" y="62"/>
                </a:cubicBezTo>
                <a:cubicBezTo>
                  <a:pt x="76" y="60"/>
                  <a:pt x="77" y="58"/>
                  <a:pt x="78" y="56"/>
                </a:cubicBezTo>
                <a:cubicBezTo>
                  <a:pt x="90" y="56"/>
                  <a:pt x="90" y="56"/>
                  <a:pt x="90" y="56"/>
                </a:cubicBezTo>
                <a:close/>
                <a:moveTo>
                  <a:pt x="66" y="45"/>
                </a:moveTo>
                <a:cubicBezTo>
                  <a:pt x="66" y="57"/>
                  <a:pt x="56" y="66"/>
                  <a:pt x="45" y="66"/>
                </a:cubicBezTo>
                <a:cubicBezTo>
                  <a:pt x="34" y="66"/>
                  <a:pt x="25" y="57"/>
                  <a:pt x="25" y="45"/>
                </a:cubicBezTo>
                <a:cubicBezTo>
                  <a:pt x="25" y="34"/>
                  <a:pt x="34" y="25"/>
                  <a:pt x="45" y="25"/>
                </a:cubicBezTo>
                <a:cubicBezTo>
                  <a:pt x="56" y="25"/>
                  <a:pt x="66" y="34"/>
                  <a:pt x="66" y="4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2" name="Freeform 29"/>
          <p:cNvSpPr>
            <a:spLocks noEditPoints="1"/>
          </p:cNvSpPr>
          <p:nvPr/>
        </p:nvSpPr>
        <p:spPr bwMode="auto">
          <a:xfrm>
            <a:off x="6118226" y="4730751"/>
            <a:ext cx="211138" cy="214313"/>
          </a:xfrm>
          <a:custGeom>
            <a:avLst/>
            <a:gdLst>
              <a:gd name="T0" fmla="*/ 112 w 112"/>
              <a:gd name="T1" fmla="*/ 69 h 113"/>
              <a:gd name="T2" fmla="*/ 112 w 112"/>
              <a:gd name="T3" fmla="*/ 46 h 113"/>
              <a:gd name="T4" fmla="*/ 110 w 112"/>
              <a:gd name="T5" fmla="*/ 45 h 113"/>
              <a:gd name="T6" fmla="*/ 93 w 112"/>
              <a:gd name="T7" fmla="*/ 36 h 113"/>
              <a:gd name="T8" fmla="*/ 104 w 112"/>
              <a:gd name="T9" fmla="*/ 25 h 113"/>
              <a:gd name="T10" fmla="*/ 88 w 112"/>
              <a:gd name="T11" fmla="*/ 9 h 113"/>
              <a:gd name="T12" fmla="*/ 86 w 112"/>
              <a:gd name="T13" fmla="*/ 9 h 113"/>
              <a:gd name="T14" fmla="*/ 68 w 112"/>
              <a:gd name="T15" fmla="*/ 16 h 113"/>
              <a:gd name="T16" fmla="*/ 68 w 112"/>
              <a:gd name="T17" fmla="*/ 0 h 113"/>
              <a:gd name="T18" fmla="*/ 45 w 112"/>
              <a:gd name="T19" fmla="*/ 0 h 113"/>
              <a:gd name="T20" fmla="*/ 43 w 112"/>
              <a:gd name="T21" fmla="*/ 2 h 113"/>
              <a:gd name="T22" fmla="*/ 36 w 112"/>
              <a:gd name="T23" fmla="*/ 19 h 113"/>
              <a:gd name="T24" fmla="*/ 25 w 112"/>
              <a:gd name="T25" fmla="*/ 8 h 113"/>
              <a:gd name="T26" fmla="*/ 9 w 112"/>
              <a:gd name="T27" fmla="*/ 24 h 113"/>
              <a:gd name="T28" fmla="*/ 9 w 112"/>
              <a:gd name="T29" fmla="*/ 26 h 113"/>
              <a:gd name="T30" fmla="*/ 15 w 112"/>
              <a:gd name="T31" fmla="*/ 44 h 113"/>
              <a:gd name="T32" fmla="*/ 0 w 112"/>
              <a:gd name="T33" fmla="*/ 44 h 113"/>
              <a:gd name="T34" fmla="*/ 0 w 112"/>
              <a:gd name="T35" fmla="*/ 67 h 113"/>
              <a:gd name="T36" fmla="*/ 1 w 112"/>
              <a:gd name="T37" fmla="*/ 68 h 113"/>
              <a:gd name="T38" fmla="*/ 18 w 112"/>
              <a:gd name="T39" fmla="*/ 77 h 113"/>
              <a:gd name="T40" fmla="*/ 8 w 112"/>
              <a:gd name="T41" fmla="*/ 88 h 113"/>
              <a:gd name="T42" fmla="*/ 24 w 112"/>
              <a:gd name="T43" fmla="*/ 104 h 113"/>
              <a:gd name="T44" fmla="*/ 26 w 112"/>
              <a:gd name="T45" fmla="*/ 104 h 113"/>
              <a:gd name="T46" fmla="*/ 44 w 112"/>
              <a:gd name="T47" fmla="*/ 97 h 113"/>
              <a:gd name="T48" fmla="*/ 44 w 112"/>
              <a:gd name="T49" fmla="*/ 113 h 113"/>
              <a:gd name="T50" fmla="*/ 67 w 112"/>
              <a:gd name="T51" fmla="*/ 113 h 113"/>
              <a:gd name="T52" fmla="*/ 68 w 112"/>
              <a:gd name="T53" fmla="*/ 111 h 113"/>
              <a:gd name="T54" fmla="*/ 76 w 112"/>
              <a:gd name="T55" fmla="*/ 94 h 113"/>
              <a:gd name="T56" fmla="*/ 87 w 112"/>
              <a:gd name="T57" fmla="*/ 105 h 113"/>
              <a:gd name="T58" fmla="*/ 103 w 112"/>
              <a:gd name="T59" fmla="*/ 89 h 113"/>
              <a:gd name="T60" fmla="*/ 103 w 112"/>
              <a:gd name="T61" fmla="*/ 87 h 113"/>
              <a:gd name="T62" fmla="*/ 96 w 112"/>
              <a:gd name="T63" fmla="*/ 69 h 113"/>
              <a:gd name="T64" fmla="*/ 81 w 112"/>
              <a:gd name="T65" fmla="*/ 56 h 113"/>
              <a:gd name="T66" fmla="*/ 30 w 112"/>
              <a:gd name="T67" fmla="*/ 56 h 113"/>
              <a:gd name="T68" fmla="*/ 81 w 112"/>
              <a:gd name="T69" fmla="*/ 5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13">
                <a:moveTo>
                  <a:pt x="110" y="69"/>
                </a:moveTo>
                <a:cubicBezTo>
                  <a:pt x="112" y="69"/>
                  <a:pt x="112" y="69"/>
                  <a:pt x="112" y="69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5"/>
                  <a:pt x="112" y="45"/>
                  <a:pt x="112" y="45"/>
                </a:cubicBezTo>
                <a:cubicBezTo>
                  <a:pt x="110" y="45"/>
                  <a:pt x="110" y="45"/>
                  <a:pt x="110" y="45"/>
                </a:cubicBezTo>
                <a:cubicBezTo>
                  <a:pt x="96" y="45"/>
                  <a:pt x="96" y="45"/>
                  <a:pt x="96" y="45"/>
                </a:cubicBezTo>
                <a:cubicBezTo>
                  <a:pt x="95" y="42"/>
                  <a:pt x="94" y="39"/>
                  <a:pt x="93" y="36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4" y="25"/>
                  <a:pt x="104" y="25"/>
                  <a:pt x="104" y="25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88" y="9"/>
                  <a:pt x="88" y="9"/>
                  <a:pt x="88" y="9"/>
                </a:cubicBezTo>
                <a:cubicBezTo>
                  <a:pt x="87" y="8"/>
                  <a:pt x="87" y="8"/>
                  <a:pt x="87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76" y="19"/>
                  <a:pt x="76" y="19"/>
                  <a:pt x="76" y="19"/>
                </a:cubicBezTo>
                <a:cubicBezTo>
                  <a:pt x="73" y="18"/>
                  <a:pt x="70" y="17"/>
                  <a:pt x="68" y="16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0"/>
                  <a:pt x="68" y="0"/>
                  <a:pt x="6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2"/>
                  <a:pt x="43" y="2"/>
                  <a:pt x="43" y="2"/>
                </a:cubicBezTo>
                <a:cubicBezTo>
                  <a:pt x="43" y="16"/>
                  <a:pt x="43" y="16"/>
                  <a:pt x="43" y="16"/>
                </a:cubicBezTo>
                <a:cubicBezTo>
                  <a:pt x="41" y="17"/>
                  <a:pt x="38" y="18"/>
                  <a:pt x="36" y="19"/>
                </a:cubicBezTo>
                <a:cubicBezTo>
                  <a:pt x="26" y="9"/>
                  <a:pt x="26" y="9"/>
                  <a:pt x="26" y="9"/>
                </a:cubicBezTo>
                <a:cubicBezTo>
                  <a:pt x="25" y="8"/>
                  <a:pt x="25" y="8"/>
                  <a:pt x="25" y="8"/>
                </a:cubicBezTo>
                <a:cubicBezTo>
                  <a:pt x="24" y="9"/>
                  <a:pt x="24" y="9"/>
                  <a:pt x="24" y="9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6"/>
                  <a:pt x="9" y="26"/>
                  <a:pt x="9" y="26"/>
                </a:cubicBezTo>
                <a:cubicBezTo>
                  <a:pt x="18" y="36"/>
                  <a:pt x="18" y="36"/>
                  <a:pt x="18" y="36"/>
                </a:cubicBezTo>
                <a:cubicBezTo>
                  <a:pt x="17" y="38"/>
                  <a:pt x="16" y="41"/>
                  <a:pt x="15" y="4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6" y="71"/>
                  <a:pt x="17" y="74"/>
                  <a:pt x="18" y="7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8"/>
                  <a:pt x="8" y="88"/>
                  <a:pt x="8" y="88"/>
                </a:cubicBezTo>
                <a:cubicBezTo>
                  <a:pt x="9" y="89"/>
                  <a:pt x="9" y="89"/>
                  <a:pt x="9" y="89"/>
                </a:cubicBezTo>
                <a:cubicBezTo>
                  <a:pt x="24" y="104"/>
                  <a:pt x="24" y="104"/>
                  <a:pt x="24" y="104"/>
                </a:cubicBezTo>
                <a:cubicBezTo>
                  <a:pt x="25" y="105"/>
                  <a:pt x="25" y="105"/>
                  <a:pt x="25" y="10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36" y="94"/>
                  <a:pt x="36" y="94"/>
                  <a:pt x="36" y="94"/>
                </a:cubicBezTo>
                <a:cubicBezTo>
                  <a:pt x="38" y="95"/>
                  <a:pt x="41" y="96"/>
                  <a:pt x="44" y="97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6" y="113"/>
                  <a:pt x="46" y="113"/>
                  <a:pt x="46" y="113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8" y="113"/>
                  <a:pt x="68" y="113"/>
                  <a:pt x="68" y="113"/>
                </a:cubicBezTo>
                <a:cubicBezTo>
                  <a:pt x="68" y="111"/>
                  <a:pt x="68" y="111"/>
                  <a:pt x="68" y="111"/>
                </a:cubicBezTo>
                <a:cubicBezTo>
                  <a:pt x="68" y="97"/>
                  <a:pt x="68" y="97"/>
                  <a:pt x="68" y="97"/>
                </a:cubicBezTo>
                <a:cubicBezTo>
                  <a:pt x="71" y="96"/>
                  <a:pt x="73" y="95"/>
                  <a:pt x="76" y="94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104" y="88"/>
                  <a:pt x="104" y="88"/>
                  <a:pt x="104" y="88"/>
                </a:cubicBezTo>
                <a:cubicBezTo>
                  <a:pt x="103" y="87"/>
                  <a:pt x="103" y="87"/>
                  <a:pt x="103" y="87"/>
                </a:cubicBezTo>
                <a:cubicBezTo>
                  <a:pt x="93" y="77"/>
                  <a:pt x="93" y="77"/>
                  <a:pt x="93" y="77"/>
                </a:cubicBezTo>
                <a:cubicBezTo>
                  <a:pt x="94" y="74"/>
                  <a:pt x="95" y="72"/>
                  <a:pt x="96" y="69"/>
                </a:cubicBezTo>
                <a:cubicBezTo>
                  <a:pt x="110" y="69"/>
                  <a:pt x="110" y="69"/>
                  <a:pt x="110" y="69"/>
                </a:cubicBezTo>
                <a:close/>
                <a:moveTo>
                  <a:pt x="81" y="56"/>
                </a:moveTo>
                <a:cubicBezTo>
                  <a:pt x="81" y="70"/>
                  <a:pt x="69" y="82"/>
                  <a:pt x="56" y="82"/>
                </a:cubicBezTo>
                <a:cubicBezTo>
                  <a:pt x="42" y="82"/>
                  <a:pt x="30" y="70"/>
                  <a:pt x="30" y="56"/>
                </a:cubicBezTo>
                <a:cubicBezTo>
                  <a:pt x="30" y="42"/>
                  <a:pt x="42" y="31"/>
                  <a:pt x="56" y="31"/>
                </a:cubicBezTo>
                <a:cubicBezTo>
                  <a:pt x="69" y="31"/>
                  <a:pt x="81" y="42"/>
                  <a:pt x="81" y="56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3" name="Freeform 30"/>
          <p:cNvSpPr>
            <a:spLocks noEditPoints="1"/>
          </p:cNvSpPr>
          <p:nvPr/>
        </p:nvSpPr>
        <p:spPr bwMode="auto">
          <a:xfrm>
            <a:off x="5853113" y="4198939"/>
            <a:ext cx="484188" cy="484188"/>
          </a:xfrm>
          <a:custGeom>
            <a:avLst/>
            <a:gdLst>
              <a:gd name="T0" fmla="*/ 256 w 256"/>
              <a:gd name="T1" fmla="*/ 156 h 256"/>
              <a:gd name="T2" fmla="*/ 256 w 256"/>
              <a:gd name="T3" fmla="*/ 105 h 256"/>
              <a:gd name="T4" fmla="*/ 252 w 256"/>
              <a:gd name="T5" fmla="*/ 101 h 256"/>
              <a:gd name="T6" fmla="*/ 212 w 256"/>
              <a:gd name="T7" fmla="*/ 82 h 256"/>
              <a:gd name="T8" fmla="*/ 237 w 256"/>
              <a:gd name="T9" fmla="*/ 57 h 256"/>
              <a:gd name="T10" fmla="*/ 201 w 256"/>
              <a:gd name="T11" fmla="*/ 20 h 256"/>
              <a:gd name="T12" fmla="*/ 195 w 256"/>
              <a:gd name="T13" fmla="*/ 20 h 256"/>
              <a:gd name="T14" fmla="*/ 155 w 256"/>
              <a:gd name="T15" fmla="*/ 36 h 256"/>
              <a:gd name="T16" fmla="*/ 155 w 256"/>
              <a:gd name="T17" fmla="*/ 0 h 256"/>
              <a:gd name="T18" fmla="*/ 103 w 256"/>
              <a:gd name="T19" fmla="*/ 0 h 256"/>
              <a:gd name="T20" fmla="*/ 99 w 256"/>
              <a:gd name="T21" fmla="*/ 4 h 256"/>
              <a:gd name="T22" fmla="*/ 82 w 256"/>
              <a:gd name="T23" fmla="*/ 43 h 256"/>
              <a:gd name="T24" fmla="*/ 57 w 256"/>
              <a:gd name="T25" fmla="*/ 17 h 256"/>
              <a:gd name="T26" fmla="*/ 21 w 256"/>
              <a:gd name="T27" fmla="*/ 54 h 256"/>
              <a:gd name="T28" fmla="*/ 21 w 256"/>
              <a:gd name="T29" fmla="*/ 59 h 256"/>
              <a:gd name="T30" fmla="*/ 35 w 256"/>
              <a:gd name="T31" fmla="*/ 100 h 256"/>
              <a:gd name="T32" fmla="*/ 0 w 256"/>
              <a:gd name="T33" fmla="*/ 100 h 256"/>
              <a:gd name="T34" fmla="*/ 0 w 256"/>
              <a:gd name="T35" fmla="*/ 151 h 256"/>
              <a:gd name="T36" fmla="*/ 4 w 256"/>
              <a:gd name="T37" fmla="*/ 155 h 256"/>
              <a:gd name="T38" fmla="*/ 43 w 256"/>
              <a:gd name="T39" fmla="*/ 175 h 256"/>
              <a:gd name="T40" fmla="*/ 18 w 256"/>
              <a:gd name="T41" fmla="*/ 199 h 256"/>
              <a:gd name="T42" fmla="*/ 54 w 256"/>
              <a:gd name="T43" fmla="*/ 236 h 256"/>
              <a:gd name="T44" fmla="*/ 60 w 256"/>
              <a:gd name="T45" fmla="*/ 236 h 256"/>
              <a:gd name="T46" fmla="*/ 101 w 256"/>
              <a:gd name="T47" fmla="*/ 221 h 256"/>
              <a:gd name="T48" fmla="*/ 101 w 256"/>
              <a:gd name="T49" fmla="*/ 256 h 256"/>
              <a:gd name="T50" fmla="*/ 152 w 256"/>
              <a:gd name="T51" fmla="*/ 256 h 256"/>
              <a:gd name="T52" fmla="*/ 156 w 256"/>
              <a:gd name="T53" fmla="*/ 252 h 256"/>
              <a:gd name="T54" fmla="*/ 172 w 256"/>
              <a:gd name="T55" fmla="*/ 213 h 256"/>
              <a:gd name="T56" fmla="*/ 198 w 256"/>
              <a:gd name="T57" fmla="*/ 239 h 256"/>
              <a:gd name="T58" fmla="*/ 234 w 256"/>
              <a:gd name="T59" fmla="*/ 202 h 256"/>
              <a:gd name="T60" fmla="*/ 234 w 256"/>
              <a:gd name="T61" fmla="*/ 197 h 256"/>
              <a:gd name="T62" fmla="*/ 219 w 256"/>
              <a:gd name="T63" fmla="*/ 156 h 256"/>
              <a:gd name="T64" fmla="*/ 184 w 256"/>
              <a:gd name="T65" fmla="*/ 128 h 256"/>
              <a:gd name="T66" fmla="*/ 69 w 256"/>
              <a:gd name="T67" fmla="*/ 128 h 256"/>
              <a:gd name="T68" fmla="*/ 184 w 256"/>
              <a:gd name="T69" fmla="*/ 12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256">
                <a:moveTo>
                  <a:pt x="252" y="156"/>
                </a:moveTo>
                <a:cubicBezTo>
                  <a:pt x="256" y="156"/>
                  <a:pt x="256" y="156"/>
                  <a:pt x="256" y="156"/>
                </a:cubicBezTo>
                <a:cubicBezTo>
                  <a:pt x="256" y="152"/>
                  <a:pt x="256" y="152"/>
                  <a:pt x="256" y="152"/>
                </a:cubicBezTo>
                <a:cubicBezTo>
                  <a:pt x="256" y="105"/>
                  <a:pt x="256" y="105"/>
                  <a:pt x="256" y="105"/>
                </a:cubicBezTo>
                <a:cubicBezTo>
                  <a:pt x="256" y="101"/>
                  <a:pt x="256" y="101"/>
                  <a:pt x="256" y="101"/>
                </a:cubicBezTo>
                <a:cubicBezTo>
                  <a:pt x="252" y="101"/>
                  <a:pt x="252" y="101"/>
                  <a:pt x="252" y="101"/>
                </a:cubicBezTo>
                <a:cubicBezTo>
                  <a:pt x="219" y="101"/>
                  <a:pt x="219" y="101"/>
                  <a:pt x="219" y="101"/>
                </a:cubicBezTo>
                <a:cubicBezTo>
                  <a:pt x="218" y="94"/>
                  <a:pt x="215" y="88"/>
                  <a:pt x="212" y="82"/>
                </a:cubicBezTo>
                <a:cubicBezTo>
                  <a:pt x="234" y="59"/>
                  <a:pt x="234" y="59"/>
                  <a:pt x="234" y="59"/>
                </a:cubicBezTo>
                <a:cubicBezTo>
                  <a:pt x="237" y="57"/>
                  <a:pt x="237" y="57"/>
                  <a:pt x="237" y="57"/>
                </a:cubicBezTo>
                <a:cubicBezTo>
                  <a:pt x="234" y="54"/>
                  <a:pt x="234" y="54"/>
                  <a:pt x="234" y="54"/>
                </a:cubicBezTo>
                <a:cubicBezTo>
                  <a:pt x="201" y="20"/>
                  <a:pt x="201" y="20"/>
                  <a:pt x="201" y="20"/>
                </a:cubicBezTo>
                <a:cubicBezTo>
                  <a:pt x="198" y="17"/>
                  <a:pt x="198" y="17"/>
                  <a:pt x="198" y="17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72" y="43"/>
                  <a:pt x="172" y="43"/>
                  <a:pt x="172" y="43"/>
                </a:cubicBezTo>
                <a:cubicBezTo>
                  <a:pt x="167" y="40"/>
                  <a:pt x="161" y="38"/>
                  <a:pt x="155" y="36"/>
                </a:cubicBezTo>
                <a:cubicBezTo>
                  <a:pt x="155" y="4"/>
                  <a:pt x="155" y="4"/>
                  <a:pt x="155" y="4"/>
                </a:cubicBezTo>
                <a:cubicBezTo>
                  <a:pt x="155" y="0"/>
                  <a:pt x="155" y="0"/>
                  <a:pt x="155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99" y="4"/>
                  <a:pt x="99" y="4"/>
                  <a:pt x="99" y="4"/>
                </a:cubicBezTo>
                <a:cubicBezTo>
                  <a:pt x="99" y="36"/>
                  <a:pt x="99" y="36"/>
                  <a:pt x="99" y="36"/>
                </a:cubicBezTo>
                <a:cubicBezTo>
                  <a:pt x="93" y="37"/>
                  <a:pt x="88" y="40"/>
                  <a:pt x="82" y="43"/>
                </a:cubicBezTo>
                <a:cubicBezTo>
                  <a:pt x="60" y="20"/>
                  <a:pt x="60" y="20"/>
                  <a:pt x="60" y="20"/>
                </a:cubicBezTo>
                <a:cubicBezTo>
                  <a:pt x="57" y="17"/>
                  <a:pt x="57" y="17"/>
                  <a:pt x="57" y="17"/>
                </a:cubicBezTo>
                <a:cubicBezTo>
                  <a:pt x="54" y="20"/>
                  <a:pt x="54" y="20"/>
                  <a:pt x="54" y="20"/>
                </a:cubicBezTo>
                <a:cubicBezTo>
                  <a:pt x="21" y="54"/>
                  <a:pt x="21" y="54"/>
                  <a:pt x="21" y="5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59"/>
                  <a:pt x="21" y="59"/>
                  <a:pt x="21" y="59"/>
                </a:cubicBezTo>
                <a:cubicBezTo>
                  <a:pt x="43" y="81"/>
                  <a:pt x="43" y="81"/>
                  <a:pt x="43" y="81"/>
                </a:cubicBezTo>
                <a:cubicBezTo>
                  <a:pt x="39" y="87"/>
                  <a:pt x="37" y="93"/>
                  <a:pt x="3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5"/>
                  <a:pt x="0" y="155"/>
                  <a:pt x="0" y="155"/>
                </a:cubicBezTo>
                <a:cubicBezTo>
                  <a:pt x="4" y="155"/>
                  <a:pt x="4" y="155"/>
                  <a:pt x="4" y="155"/>
                </a:cubicBezTo>
                <a:cubicBezTo>
                  <a:pt x="34" y="155"/>
                  <a:pt x="34" y="155"/>
                  <a:pt x="34" y="155"/>
                </a:cubicBezTo>
                <a:cubicBezTo>
                  <a:pt x="36" y="162"/>
                  <a:pt x="39" y="168"/>
                  <a:pt x="43" y="175"/>
                </a:cubicBezTo>
                <a:cubicBezTo>
                  <a:pt x="21" y="197"/>
                  <a:pt x="21" y="197"/>
                  <a:pt x="21" y="197"/>
                </a:cubicBezTo>
                <a:cubicBezTo>
                  <a:pt x="18" y="199"/>
                  <a:pt x="18" y="199"/>
                  <a:pt x="18" y="199"/>
                </a:cubicBezTo>
                <a:cubicBezTo>
                  <a:pt x="21" y="202"/>
                  <a:pt x="21" y="202"/>
                  <a:pt x="21" y="202"/>
                </a:cubicBezTo>
                <a:cubicBezTo>
                  <a:pt x="54" y="236"/>
                  <a:pt x="54" y="236"/>
                  <a:pt x="54" y="236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60" y="236"/>
                  <a:pt x="60" y="236"/>
                  <a:pt x="60" y="236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8" y="216"/>
                  <a:pt x="94" y="219"/>
                  <a:pt x="101" y="221"/>
                </a:cubicBezTo>
                <a:cubicBezTo>
                  <a:pt x="101" y="252"/>
                  <a:pt x="101" y="252"/>
                  <a:pt x="101" y="252"/>
                </a:cubicBezTo>
                <a:cubicBezTo>
                  <a:pt x="101" y="256"/>
                  <a:pt x="101" y="256"/>
                  <a:pt x="101" y="256"/>
                </a:cubicBezTo>
                <a:cubicBezTo>
                  <a:pt x="105" y="256"/>
                  <a:pt x="105" y="256"/>
                  <a:pt x="105" y="256"/>
                </a:cubicBezTo>
                <a:cubicBezTo>
                  <a:pt x="152" y="256"/>
                  <a:pt x="152" y="256"/>
                  <a:pt x="152" y="256"/>
                </a:cubicBezTo>
                <a:cubicBezTo>
                  <a:pt x="156" y="256"/>
                  <a:pt x="156" y="256"/>
                  <a:pt x="156" y="256"/>
                </a:cubicBezTo>
                <a:cubicBezTo>
                  <a:pt x="156" y="252"/>
                  <a:pt x="156" y="252"/>
                  <a:pt x="156" y="252"/>
                </a:cubicBezTo>
                <a:cubicBezTo>
                  <a:pt x="156" y="220"/>
                  <a:pt x="156" y="220"/>
                  <a:pt x="156" y="220"/>
                </a:cubicBezTo>
                <a:cubicBezTo>
                  <a:pt x="162" y="218"/>
                  <a:pt x="167" y="216"/>
                  <a:pt x="172" y="213"/>
                </a:cubicBezTo>
                <a:cubicBezTo>
                  <a:pt x="195" y="236"/>
                  <a:pt x="195" y="236"/>
                  <a:pt x="195" y="236"/>
                </a:cubicBezTo>
                <a:cubicBezTo>
                  <a:pt x="198" y="239"/>
                  <a:pt x="198" y="239"/>
                  <a:pt x="198" y="239"/>
                </a:cubicBezTo>
                <a:cubicBezTo>
                  <a:pt x="201" y="236"/>
                  <a:pt x="201" y="236"/>
                  <a:pt x="201" y="236"/>
                </a:cubicBezTo>
                <a:cubicBezTo>
                  <a:pt x="234" y="202"/>
                  <a:pt x="234" y="202"/>
                  <a:pt x="234" y="202"/>
                </a:cubicBezTo>
                <a:cubicBezTo>
                  <a:pt x="237" y="199"/>
                  <a:pt x="237" y="199"/>
                  <a:pt x="237" y="199"/>
                </a:cubicBezTo>
                <a:cubicBezTo>
                  <a:pt x="234" y="197"/>
                  <a:pt x="234" y="197"/>
                  <a:pt x="234" y="197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15" y="168"/>
                  <a:pt x="217" y="162"/>
                  <a:pt x="219" y="156"/>
                </a:cubicBezTo>
                <a:cubicBezTo>
                  <a:pt x="252" y="156"/>
                  <a:pt x="252" y="156"/>
                  <a:pt x="252" y="156"/>
                </a:cubicBezTo>
                <a:close/>
                <a:moveTo>
                  <a:pt x="184" y="128"/>
                </a:moveTo>
                <a:cubicBezTo>
                  <a:pt x="184" y="160"/>
                  <a:pt x="159" y="185"/>
                  <a:pt x="127" y="185"/>
                </a:cubicBezTo>
                <a:cubicBezTo>
                  <a:pt x="95" y="185"/>
                  <a:pt x="69" y="160"/>
                  <a:pt x="69" y="128"/>
                </a:cubicBezTo>
                <a:cubicBezTo>
                  <a:pt x="69" y="96"/>
                  <a:pt x="95" y="70"/>
                  <a:pt x="127" y="70"/>
                </a:cubicBezTo>
                <a:cubicBezTo>
                  <a:pt x="159" y="70"/>
                  <a:pt x="184" y="96"/>
                  <a:pt x="184" y="1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4" name="Freeform 31"/>
          <p:cNvSpPr>
            <a:spLocks noEditPoints="1"/>
          </p:cNvSpPr>
          <p:nvPr/>
        </p:nvSpPr>
        <p:spPr bwMode="auto">
          <a:xfrm>
            <a:off x="6296026" y="4554539"/>
            <a:ext cx="239713" cy="242888"/>
          </a:xfrm>
          <a:custGeom>
            <a:avLst/>
            <a:gdLst>
              <a:gd name="T0" fmla="*/ 127 w 127"/>
              <a:gd name="T1" fmla="*/ 78 h 128"/>
              <a:gd name="T2" fmla="*/ 127 w 127"/>
              <a:gd name="T3" fmla="*/ 53 h 128"/>
              <a:gd name="T4" fmla="*/ 125 w 127"/>
              <a:gd name="T5" fmla="*/ 51 h 128"/>
              <a:gd name="T6" fmla="*/ 105 w 127"/>
              <a:gd name="T7" fmla="*/ 41 h 128"/>
              <a:gd name="T8" fmla="*/ 118 w 127"/>
              <a:gd name="T9" fmla="*/ 29 h 128"/>
              <a:gd name="T10" fmla="*/ 100 w 127"/>
              <a:gd name="T11" fmla="*/ 11 h 128"/>
              <a:gd name="T12" fmla="*/ 97 w 127"/>
              <a:gd name="T13" fmla="*/ 11 h 128"/>
              <a:gd name="T14" fmla="*/ 77 w 127"/>
              <a:gd name="T15" fmla="*/ 18 h 128"/>
              <a:gd name="T16" fmla="*/ 77 w 127"/>
              <a:gd name="T17" fmla="*/ 0 h 128"/>
              <a:gd name="T18" fmla="*/ 52 w 127"/>
              <a:gd name="T19" fmla="*/ 0 h 128"/>
              <a:gd name="T20" fmla="*/ 49 w 127"/>
              <a:gd name="T21" fmla="*/ 2 h 128"/>
              <a:gd name="T22" fmla="*/ 41 w 127"/>
              <a:gd name="T23" fmla="*/ 22 h 128"/>
              <a:gd name="T24" fmla="*/ 29 w 127"/>
              <a:gd name="T25" fmla="*/ 9 h 128"/>
              <a:gd name="T26" fmla="*/ 10 w 127"/>
              <a:gd name="T27" fmla="*/ 27 h 128"/>
              <a:gd name="T28" fmla="*/ 10 w 127"/>
              <a:gd name="T29" fmla="*/ 30 h 128"/>
              <a:gd name="T30" fmla="*/ 17 w 127"/>
              <a:gd name="T31" fmla="*/ 50 h 128"/>
              <a:gd name="T32" fmla="*/ 0 w 127"/>
              <a:gd name="T33" fmla="*/ 50 h 128"/>
              <a:gd name="T34" fmla="*/ 0 w 127"/>
              <a:gd name="T35" fmla="*/ 76 h 128"/>
              <a:gd name="T36" fmla="*/ 2 w 127"/>
              <a:gd name="T37" fmla="*/ 78 h 128"/>
              <a:gd name="T38" fmla="*/ 21 w 127"/>
              <a:gd name="T39" fmla="*/ 87 h 128"/>
              <a:gd name="T40" fmla="*/ 9 w 127"/>
              <a:gd name="T41" fmla="*/ 100 h 128"/>
              <a:gd name="T42" fmla="*/ 27 w 127"/>
              <a:gd name="T43" fmla="*/ 118 h 128"/>
              <a:gd name="T44" fmla="*/ 30 w 127"/>
              <a:gd name="T45" fmla="*/ 118 h 128"/>
              <a:gd name="T46" fmla="*/ 50 w 127"/>
              <a:gd name="T47" fmla="*/ 110 h 128"/>
              <a:gd name="T48" fmla="*/ 50 w 127"/>
              <a:gd name="T49" fmla="*/ 128 h 128"/>
              <a:gd name="T50" fmla="*/ 76 w 127"/>
              <a:gd name="T51" fmla="*/ 128 h 128"/>
              <a:gd name="T52" fmla="*/ 78 w 127"/>
              <a:gd name="T53" fmla="*/ 126 h 128"/>
              <a:gd name="T54" fmla="*/ 86 w 127"/>
              <a:gd name="T55" fmla="*/ 107 h 128"/>
              <a:gd name="T56" fmla="*/ 99 w 127"/>
              <a:gd name="T57" fmla="*/ 119 h 128"/>
              <a:gd name="T58" fmla="*/ 117 w 127"/>
              <a:gd name="T59" fmla="*/ 101 h 128"/>
              <a:gd name="T60" fmla="*/ 117 w 127"/>
              <a:gd name="T61" fmla="*/ 98 h 128"/>
              <a:gd name="T62" fmla="*/ 109 w 127"/>
              <a:gd name="T63" fmla="*/ 78 h 128"/>
              <a:gd name="T64" fmla="*/ 92 w 127"/>
              <a:gd name="T65" fmla="*/ 64 h 128"/>
              <a:gd name="T66" fmla="*/ 35 w 127"/>
              <a:gd name="T67" fmla="*/ 64 h 128"/>
              <a:gd name="T68" fmla="*/ 92 w 127"/>
              <a:gd name="T69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7" h="128">
                <a:moveTo>
                  <a:pt x="125" y="78"/>
                </a:moveTo>
                <a:cubicBezTo>
                  <a:pt x="127" y="78"/>
                  <a:pt x="127" y="78"/>
                  <a:pt x="127" y="78"/>
                </a:cubicBezTo>
                <a:cubicBezTo>
                  <a:pt x="127" y="76"/>
                  <a:pt x="127" y="76"/>
                  <a:pt x="127" y="76"/>
                </a:cubicBezTo>
                <a:cubicBezTo>
                  <a:pt x="127" y="53"/>
                  <a:pt x="127" y="53"/>
                  <a:pt x="127" y="53"/>
                </a:cubicBezTo>
                <a:cubicBezTo>
                  <a:pt x="127" y="51"/>
                  <a:pt x="127" y="51"/>
                  <a:pt x="127" y="51"/>
                </a:cubicBezTo>
                <a:cubicBezTo>
                  <a:pt x="125" y="51"/>
                  <a:pt x="125" y="51"/>
                  <a:pt x="125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08" y="47"/>
                  <a:pt x="107" y="44"/>
                  <a:pt x="105" y="41"/>
                </a:cubicBezTo>
                <a:cubicBezTo>
                  <a:pt x="117" y="30"/>
                  <a:pt x="117" y="30"/>
                  <a:pt x="117" y="30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7" y="27"/>
                  <a:pt x="117" y="27"/>
                  <a:pt x="117" y="27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99" y="9"/>
                  <a:pt x="99" y="9"/>
                  <a:pt x="99" y="9"/>
                </a:cubicBezTo>
                <a:cubicBezTo>
                  <a:pt x="97" y="11"/>
                  <a:pt x="97" y="11"/>
                  <a:pt x="97" y="11"/>
                </a:cubicBezTo>
                <a:cubicBezTo>
                  <a:pt x="86" y="22"/>
                  <a:pt x="86" y="22"/>
                  <a:pt x="86" y="22"/>
                </a:cubicBezTo>
                <a:cubicBezTo>
                  <a:pt x="83" y="20"/>
                  <a:pt x="80" y="19"/>
                  <a:pt x="77" y="18"/>
                </a:cubicBezTo>
                <a:cubicBezTo>
                  <a:pt x="77" y="2"/>
                  <a:pt x="77" y="2"/>
                  <a:pt x="77" y="2"/>
                </a:cubicBezTo>
                <a:cubicBezTo>
                  <a:pt x="77" y="0"/>
                  <a:pt x="77" y="0"/>
                  <a:pt x="77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2"/>
                  <a:pt x="49" y="2"/>
                  <a:pt x="49" y="2"/>
                </a:cubicBezTo>
                <a:cubicBezTo>
                  <a:pt x="49" y="18"/>
                  <a:pt x="49" y="18"/>
                  <a:pt x="49" y="18"/>
                </a:cubicBezTo>
                <a:cubicBezTo>
                  <a:pt x="47" y="19"/>
                  <a:pt x="44" y="20"/>
                  <a:pt x="41" y="22"/>
                </a:cubicBezTo>
                <a:cubicBezTo>
                  <a:pt x="30" y="11"/>
                  <a:pt x="30" y="11"/>
                  <a:pt x="30" y="11"/>
                </a:cubicBezTo>
                <a:cubicBezTo>
                  <a:pt x="29" y="9"/>
                  <a:pt x="29" y="9"/>
                  <a:pt x="29" y="9"/>
                </a:cubicBezTo>
                <a:cubicBezTo>
                  <a:pt x="27" y="11"/>
                  <a:pt x="27" y="11"/>
                  <a:pt x="27" y="11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21" y="41"/>
                  <a:pt x="21" y="41"/>
                  <a:pt x="21" y="41"/>
                </a:cubicBezTo>
                <a:cubicBezTo>
                  <a:pt x="20" y="44"/>
                  <a:pt x="18" y="47"/>
                  <a:pt x="17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0" y="78"/>
                  <a:pt x="0" y="78"/>
                </a:cubicBezTo>
                <a:cubicBezTo>
                  <a:pt x="2" y="78"/>
                  <a:pt x="2" y="78"/>
                  <a:pt x="2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8" y="81"/>
                  <a:pt x="20" y="84"/>
                  <a:pt x="21" y="87"/>
                </a:cubicBezTo>
                <a:cubicBezTo>
                  <a:pt x="10" y="98"/>
                  <a:pt x="10" y="98"/>
                  <a:pt x="10" y="98"/>
                </a:cubicBezTo>
                <a:cubicBezTo>
                  <a:pt x="9" y="100"/>
                  <a:pt x="9" y="100"/>
                  <a:pt x="9" y="100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27" y="118"/>
                  <a:pt x="27" y="118"/>
                  <a:pt x="27" y="118"/>
                </a:cubicBezTo>
                <a:cubicBezTo>
                  <a:pt x="29" y="119"/>
                  <a:pt x="29" y="119"/>
                  <a:pt x="29" y="119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4" y="108"/>
                  <a:pt x="47" y="109"/>
                  <a:pt x="50" y="110"/>
                </a:cubicBezTo>
                <a:cubicBezTo>
                  <a:pt x="50" y="126"/>
                  <a:pt x="50" y="126"/>
                  <a:pt x="50" y="126"/>
                </a:cubicBezTo>
                <a:cubicBezTo>
                  <a:pt x="50" y="128"/>
                  <a:pt x="50" y="128"/>
                  <a:pt x="50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81" y="109"/>
                  <a:pt x="83" y="108"/>
                  <a:pt x="86" y="107"/>
                </a:cubicBezTo>
                <a:cubicBezTo>
                  <a:pt x="97" y="118"/>
                  <a:pt x="97" y="118"/>
                  <a:pt x="97" y="118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100" y="118"/>
                  <a:pt x="100" y="118"/>
                  <a:pt x="100" y="118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18" y="100"/>
                  <a:pt x="118" y="100"/>
                  <a:pt x="118" y="100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7" y="84"/>
                  <a:pt x="108" y="81"/>
                  <a:pt x="109" y="78"/>
                </a:cubicBezTo>
                <a:cubicBezTo>
                  <a:pt x="125" y="78"/>
                  <a:pt x="125" y="78"/>
                  <a:pt x="125" y="78"/>
                </a:cubicBezTo>
                <a:close/>
                <a:moveTo>
                  <a:pt x="92" y="64"/>
                </a:moveTo>
                <a:cubicBezTo>
                  <a:pt x="92" y="80"/>
                  <a:pt x="79" y="93"/>
                  <a:pt x="63" y="93"/>
                </a:cubicBezTo>
                <a:cubicBezTo>
                  <a:pt x="48" y="93"/>
                  <a:pt x="35" y="80"/>
                  <a:pt x="35" y="64"/>
                </a:cubicBezTo>
                <a:cubicBezTo>
                  <a:pt x="35" y="48"/>
                  <a:pt x="48" y="36"/>
                  <a:pt x="63" y="36"/>
                </a:cubicBezTo>
                <a:cubicBezTo>
                  <a:pt x="79" y="36"/>
                  <a:pt x="92" y="48"/>
                  <a:pt x="92" y="6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5" name="Freeform 32"/>
          <p:cNvSpPr>
            <a:spLocks noEditPoints="1"/>
          </p:cNvSpPr>
          <p:nvPr/>
        </p:nvSpPr>
        <p:spPr bwMode="auto">
          <a:xfrm>
            <a:off x="5537201" y="4710114"/>
            <a:ext cx="255588" cy="255588"/>
          </a:xfrm>
          <a:custGeom>
            <a:avLst/>
            <a:gdLst>
              <a:gd name="T0" fmla="*/ 135 w 135"/>
              <a:gd name="T1" fmla="*/ 82 h 135"/>
              <a:gd name="T2" fmla="*/ 135 w 135"/>
              <a:gd name="T3" fmla="*/ 55 h 135"/>
              <a:gd name="T4" fmla="*/ 133 w 135"/>
              <a:gd name="T5" fmla="*/ 53 h 135"/>
              <a:gd name="T6" fmla="*/ 112 w 135"/>
              <a:gd name="T7" fmla="*/ 43 h 135"/>
              <a:gd name="T8" fmla="*/ 126 w 135"/>
              <a:gd name="T9" fmla="*/ 30 h 135"/>
              <a:gd name="T10" fmla="*/ 106 w 135"/>
              <a:gd name="T11" fmla="*/ 10 h 135"/>
              <a:gd name="T12" fmla="*/ 103 w 135"/>
              <a:gd name="T13" fmla="*/ 10 h 135"/>
              <a:gd name="T14" fmla="*/ 82 w 135"/>
              <a:gd name="T15" fmla="*/ 19 h 135"/>
              <a:gd name="T16" fmla="*/ 82 w 135"/>
              <a:gd name="T17" fmla="*/ 0 h 135"/>
              <a:gd name="T18" fmla="*/ 55 w 135"/>
              <a:gd name="T19" fmla="*/ 0 h 135"/>
              <a:gd name="T20" fmla="*/ 53 w 135"/>
              <a:gd name="T21" fmla="*/ 2 h 135"/>
              <a:gd name="T22" fmla="*/ 44 w 135"/>
              <a:gd name="T23" fmla="*/ 22 h 135"/>
              <a:gd name="T24" fmla="*/ 30 w 135"/>
              <a:gd name="T25" fmla="*/ 9 h 135"/>
              <a:gd name="T26" fmla="*/ 11 w 135"/>
              <a:gd name="T27" fmla="*/ 28 h 135"/>
              <a:gd name="T28" fmla="*/ 11 w 135"/>
              <a:gd name="T29" fmla="*/ 31 h 135"/>
              <a:gd name="T30" fmla="*/ 19 w 135"/>
              <a:gd name="T31" fmla="*/ 52 h 135"/>
              <a:gd name="T32" fmla="*/ 0 w 135"/>
              <a:gd name="T33" fmla="*/ 52 h 135"/>
              <a:gd name="T34" fmla="*/ 0 w 135"/>
              <a:gd name="T35" fmla="*/ 80 h 135"/>
              <a:gd name="T36" fmla="*/ 2 w 135"/>
              <a:gd name="T37" fmla="*/ 82 h 135"/>
              <a:gd name="T38" fmla="*/ 23 w 135"/>
              <a:gd name="T39" fmla="*/ 92 h 135"/>
              <a:gd name="T40" fmla="*/ 10 w 135"/>
              <a:gd name="T41" fmla="*/ 105 h 135"/>
              <a:gd name="T42" fmla="*/ 29 w 135"/>
              <a:gd name="T43" fmla="*/ 124 h 135"/>
              <a:gd name="T44" fmla="*/ 32 w 135"/>
              <a:gd name="T45" fmla="*/ 124 h 135"/>
              <a:gd name="T46" fmla="*/ 53 w 135"/>
              <a:gd name="T47" fmla="*/ 116 h 135"/>
              <a:gd name="T48" fmla="*/ 53 w 135"/>
              <a:gd name="T49" fmla="*/ 135 h 135"/>
              <a:gd name="T50" fmla="*/ 81 w 135"/>
              <a:gd name="T51" fmla="*/ 135 h 135"/>
              <a:gd name="T52" fmla="*/ 83 w 135"/>
              <a:gd name="T53" fmla="*/ 133 h 135"/>
              <a:gd name="T54" fmla="*/ 91 w 135"/>
              <a:gd name="T55" fmla="*/ 112 h 135"/>
              <a:gd name="T56" fmla="*/ 105 w 135"/>
              <a:gd name="T57" fmla="*/ 126 h 135"/>
              <a:gd name="T58" fmla="*/ 124 w 135"/>
              <a:gd name="T59" fmla="*/ 107 h 135"/>
              <a:gd name="T60" fmla="*/ 124 w 135"/>
              <a:gd name="T61" fmla="*/ 104 h 135"/>
              <a:gd name="T62" fmla="*/ 116 w 135"/>
              <a:gd name="T63" fmla="*/ 82 h 135"/>
              <a:gd name="T64" fmla="*/ 98 w 135"/>
              <a:gd name="T65" fmla="*/ 67 h 135"/>
              <a:gd name="T66" fmla="*/ 37 w 135"/>
              <a:gd name="T67" fmla="*/ 67 h 135"/>
              <a:gd name="T68" fmla="*/ 98 w 135"/>
              <a:gd name="T69" fmla="*/ 67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5" h="135">
                <a:moveTo>
                  <a:pt x="133" y="82"/>
                </a:moveTo>
                <a:cubicBezTo>
                  <a:pt x="135" y="82"/>
                  <a:pt x="135" y="82"/>
                  <a:pt x="135" y="82"/>
                </a:cubicBezTo>
                <a:cubicBezTo>
                  <a:pt x="135" y="80"/>
                  <a:pt x="135" y="80"/>
                  <a:pt x="135" y="80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53"/>
                  <a:pt x="135" y="53"/>
                  <a:pt x="135" y="53"/>
                </a:cubicBezTo>
                <a:cubicBezTo>
                  <a:pt x="133" y="53"/>
                  <a:pt x="133" y="53"/>
                  <a:pt x="133" y="53"/>
                </a:cubicBezTo>
                <a:cubicBezTo>
                  <a:pt x="116" y="53"/>
                  <a:pt x="116" y="53"/>
                  <a:pt x="116" y="53"/>
                </a:cubicBezTo>
                <a:cubicBezTo>
                  <a:pt x="115" y="50"/>
                  <a:pt x="114" y="46"/>
                  <a:pt x="112" y="43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91" y="23"/>
                  <a:pt x="91" y="23"/>
                  <a:pt x="91" y="23"/>
                </a:cubicBezTo>
                <a:cubicBezTo>
                  <a:pt x="88" y="21"/>
                  <a:pt x="85" y="20"/>
                  <a:pt x="82" y="19"/>
                </a:cubicBezTo>
                <a:cubicBezTo>
                  <a:pt x="82" y="2"/>
                  <a:pt x="82" y="2"/>
                  <a:pt x="82" y="2"/>
                </a:cubicBezTo>
                <a:cubicBezTo>
                  <a:pt x="82" y="0"/>
                  <a:pt x="82" y="0"/>
                  <a:pt x="8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19"/>
                  <a:pt x="53" y="19"/>
                  <a:pt x="53" y="19"/>
                </a:cubicBezTo>
                <a:cubicBezTo>
                  <a:pt x="50" y="20"/>
                  <a:pt x="47" y="21"/>
                  <a:pt x="44" y="22"/>
                </a:cubicBezTo>
                <a:cubicBezTo>
                  <a:pt x="32" y="10"/>
                  <a:pt x="32" y="10"/>
                  <a:pt x="32" y="10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10"/>
                  <a:pt x="29" y="10"/>
                  <a:pt x="29" y="10"/>
                </a:cubicBezTo>
                <a:cubicBezTo>
                  <a:pt x="11" y="28"/>
                  <a:pt x="11" y="28"/>
                  <a:pt x="11" y="28"/>
                </a:cubicBezTo>
                <a:cubicBezTo>
                  <a:pt x="10" y="30"/>
                  <a:pt x="10" y="30"/>
                  <a:pt x="10" y="30"/>
                </a:cubicBezTo>
                <a:cubicBezTo>
                  <a:pt x="11" y="31"/>
                  <a:pt x="11" y="31"/>
                  <a:pt x="11" y="31"/>
                </a:cubicBezTo>
                <a:cubicBezTo>
                  <a:pt x="23" y="43"/>
                  <a:pt x="23" y="43"/>
                  <a:pt x="23" y="43"/>
                </a:cubicBezTo>
                <a:cubicBezTo>
                  <a:pt x="21" y="46"/>
                  <a:pt x="20" y="49"/>
                  <a:pt x="19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2"/>
                  <a:pt x="0" y="82"/>
                  <a:pt x="0" y="82"/>
                </a:cubicBezTo>
                <a:cubicBezTo>
                  <a:pt x="2" y="82"/>
                  <a:pt x="2" y="82"/>
                  <a:pt x="2" y="82"/>
                </a:cubicBezTo>
                <a:cubicBezTo>
                  <a:pt x="18" y="82"/>
                  <a:pt x="18" y="82"/>
                  <a:pt x="18" y="82"/>
                </a:cubicBezTo>
                <a:cubicBezTo>
                  <a:pt x="19" y="85"/>
                  <a:pt x="21" y="89"/>
                  <a:pt x="23" y="92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29" y="124"/>
                  <a:pt x="29" y="124"/>
                  <a:pt x="29" y="124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7" y="114"/>
                  <a:pt x="50" y="115"/>
                  <a:pt x="53" y="116"/>
                </a:cubicBezTo>
                <a:cubicBezTo>
                  <a:pt x="53" y="133"/>
                  <a:pt x="53" y="133"/>
                  <a:pt x="53" y="133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6" y="135"/>
                  <a:pt x="56" y="135"/>
                  <a:pt x="56" y="135"/>
                </a:cubicBezTo>
                <a:cubicBezTo>
                  <a:pt x="81" y="135"/>
                  <a:pt x="81" y="135"/>
                  <a:pt x="81" y="135"/>
                </a:cubicBezTo>
                <a:cubicBezTo>
                  <a:pt x="83" y="135"/>
                  <a:pt x="83" y="135"/>
                  <a:pt x="83" y="135"/>
                </a:cubicBezTo>
                <a:cubicBezTo>
                  <a:pt x="83" y="133"/>
                  <a:pt x="83" y="133"/>
                  <a:pt x="83" y="133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6" y="115"/>
                  <a:pt x="89" y="114"/>
                  <a:pt x="91" y="112"/>
                </a:cubicBezTo>
                <a:cubicBezTo>
                  <a:pt x="103" y="124"/>
                  <a:pt x="103" y="124"/>
                  <a:pt x="103" y="124"/>
                </a:cubicBezTo>
                <a:cubicBezTo>
                  <a:pt x="105" y="126"/>
                  <a:pt x="105" y="126"/>
                  <a:pt x="105" y="126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26" y="105"/>
                  <a:pt x="126" y="105"/>
                  <a:pt x="126" y="105"/>
                </a:cubicBezTo>
                <a:cubicBezTo>
                  <a:pt x="124" y="104"/>
                  <a:pt x="124" y="104"/>
                  <a:pt x="124" y="104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14" y="89"/>
                  <a:pt x="115" y="86"/>
                  <a:pt x="116" y="82"/>
                </a:cubicBezTo>
                <a:cubicBezTo>
                  <a:pt x="133" y="82"/>
                  <a:pt x="133" y="82"/>
                  <a:pt x="133" y="82"/>
                </a:cubicBezTo>
                <a:close/>
                <a:moveTo>
                  <a:pt x="98" y="67"/>
                </a:moveTo>
                <a:cubicBezTo>
                  <a:pt x="98" y="84"/>
                  <a:pt x="84" y="98"/>
                  <a:pt x="67" y="98"/>
                </a:cubicBezTo>
                <a:cubicBezTo>
                  <a:pt x="51" y="98"/>
                  <a:pt x="37" y="84"/>
                  <a:pt x="37" y="67"/>
                </a:cubicBezTo>
                <a:cubicBezTo>
                  <a:pt x="37" y="51"/>
                  <a:pt x="51" y="37"/>
                  <a:pt x="67" y="37"/>
                </a:cubicBezTo>
                <a:cubicBezTo>
                  <a:pt x="84" y="37"/>
                  <a:pt x="98" y="51"/>
                  <a:pt x="98" y="67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6" name="Freeform 33"/>
          <p:cNvSpPr>
            <a:spLocks noEditPoints="1"/>
          </p:cNvSpPr>
          <p:nvPr/>
        </p:nvSpPr>
        <p:spPr bwMode="auto">
          <a:xfrm>
            <a:off x="7024688" y="3433763"/>
            <a:ext cx="349250" cy="347663"/>
          </a:xfrm>
          <a:custGeom>
            <a:avLst/>
            <a:gdLst>
              <a:gd name="T0" fmla="*/ 181 w 184"/>
              <a:gd name="T1" fmla="*/ 117 h 184"/>
              <a:gd name="T2" fmla="*/ 184 w 184"/>
              <a:gd name="T3" fmla="*/ 81 h 184"/>
              <a:gd name="T4" fmla="*/ 181 w 184"/>
              <a:gd name="T5" fmla="*/ 78 h 184"/>
              <a:gd name="T6" fmla="*/ 153 w 184"/>
              <a:gd name="T7" fmla="*/ 63 h 184"/>
              <a:gd name="T8" fmla="*/ 173 w 184"/>
              <a:gd name="T9" fmla="*/ 46 h 184"/>
              <a:gd name="T10" fmla="*/ 148 w 184"/>
              <a:gd name="T11" fmla="*/ 18 h 184"/>
              <a:gd name="T12" fmla="*/ 144 w 184"/>
              <a:gd name="T13" fmla="*/ 18 h 184"/>
              <a:gd name="T14" fmla="*/ 115 w 184"/>
              <a:gd name="T15" fmla="*/ 27 h 184"/>
              <a:gd name="T16" fmla="*/ 117 w 184"/>
              <a:gd name="T17" fmla="*/ 2 h 184"/>
              <a:gd name="T18" fmla="*/ 80 w 184"/>
              <a:gd name="T19" fmla="*/ 0 h 184"/>
              <a:gd name="T20" fmla="*/ 77 w 184"/>
              <a:gd name="T21" fmla="*/ 3 h 184"/>
              <a:gd name="T22" fmla="*/ 64 w 184"/>
              <a:gd name="T23" fmla="*/ 29 h 184"/>
              <a:gd name="T24" fmla="*/ 47 w 184"/>
              <a:gd name="T25" fmla="*/ 10 h 184"/>
              <a:gd name="T26" fmla="*/ 19 w 184"/>
              <a:gd name="T27" fmla="*/ 35 h 184"/>
              <a:gd name="T28" fmla="*/ 19 w 184"/>
              <a:gd name="T29" fmla="*/ 39 h 184"/>
              <a:gd name="T30" fmla="*/ 28 w 184"/>
              <a:gd name="T31" fmla="*/ 68 h 184"/>
              <a:gd name="T32" fmla="*/ 2 w 184"/>
              <a:gd name="T33" fmla="*/ 66 h 184"/>
              <a:gd name="T34" fmla="*/ 0 w 184"/>
              <a:gd name="T35" fmla="*/ 103 h 184"/>
              <a:gd name="T36" fmla="*/ 3 w 184"/>
              <a:gd name="T37" fmla="*/ 106 h 184"/>
              <a:gd name="T38" fmla="*/ 30 w 184"/>
              <a:gd name="T39" fmla="*/ 121 h 184"/>
              <a:gd name="T40" fmla="*/ 11 w 184"/>
              <a:gd name="T41" fmla="*/ 138 h 184"/>
              <a:gd name="T42" fmla="*/ 35 w 184"/>
              <a:gd name="T43" fmla="*/ 165 h 184"/>
              <a:gd name="T44" fmla="*/ 40 w 184"/>
              <a:gd name="T45" fmla="*/ 165 h 184"/>
              <a:gd name="T46" fmla="*/ 69 w 184"/>
              <a:gd name="T47" fmla="*/ 156 h 184"/>
              <a:gd name="T48" fmla="*/ 67 w 184"/>
              <a:gd name="T49" fmla="*/ 181 h 184"/>
              <a:gd name="T50" fmla="*/ 104 w 184"/>
              <a:gd name="T51" fmla="*/ 183 h 184"/>
              <a:gd name="T52" fmla="*/ 107 w 184"/>
              <a:gd name="T53" fmla="*/ 181 h 184"/>
              <a:gd name="T54" fmla="*/ 120 w 184"/>
              <a:gd name="T55" fmla="*/ 154 h 184"/>
              <a:gd name="T56" fmla="*/ 137 w 184"/>
              <a:gd name="T57" fmla="*/ 173 h 184"/>
              <a:gd name="T58" fmla="*/ 164 w 184"/>
              <a:gd name="T59" fmla="*/ 149 h 184"/>
              <a:gd name="T60" fmla="*/ 165 w 184"/>
              <a:gd name="T61" fmla="*/ 145 h 184"/>
              <a:gd name="T62" fmla="*/ 155 w 184"/>
              <a:gd name="T63" fmla="*/ 116 h 184"/>
              <a:gd name="T64" fmla="*/ 132 w 184"/>
              <a:gd name="T65" fmla="*/ 94 h 184"/>
              <a:gd name="T66" fmla="*/ 51 w 184"/>
              <a:gd name="T67" fmla="*/ 89 h 184"/>
              <a:gd name="T68" fmla="*/ 132 w 184"/>
              <a:gd name="T69" fmla="*/ 9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" h="184">
                <a:moveTo>
                  <a:pt x="179" y="117"/>
                </a:moveTo>
                <a:cubicBezTo>
                  <a:pt x="181" y="117"/>
                  <a:pt x="181" y="117"/>
                  <a:pt x="181" y="117"/>
                </a:cubicBezTo>
                <a:cubicBezTo>
                  <a:pt x="182" y="114"/>
                  <a:pt x="182" y="114"/>
                  <a:pt x="182" y="114"/>
                </a:cubicBezTo>
                <a:cubicBezTo>
                  <a:pt x="184" y="81"/>
                  <a:pt x="184" y="81"/>
                  <a:pt x="184" y="81"/>
                </a:cubicBezTo>
                <a:cubicBezTo>
                  <a:pt x="184" y="78"/>
                  <a:pt x="184" y="78"/>
                  <a:pt x="184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58" y="76"/>
                  <a:pt x="158" y="76"/>
                  <a:pt x="158" y="76"/>
                </a:cubicBezTo>
                <a:cubicBezTo>
                  <a:pt x="157" y="72"/>
                  <a:pt x="155" y="67"/>
                  <a:pt x="153" y="63"/>
                </a:cubicBezTo>
                <a:cubicBezTo>
                  <a:pt x="171" y="48"/>
                  <a:pt x="171" y="48"/>
                  <a:pt x="171" y="48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1" y="44"/>
                  <a:pt x="171" y="44"/>
                  <a:pt x="171" y="44"/>
                </a:cubicBezTo>
                <a:cubicBezTo>
                  <a:pt x="148" y="18"/>
                  <a:pt x="148" y="18"/>
                  <a:pt x="148" y="18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4" y="18"/>
                  <a:pt x="144" y="18"/>
                  <a:pt x="144" y="18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3" y="31"/>
                  <a:pt x="119" y="29"/>
                  <a:pt x="115" y="27"/>
                </a:cubicBezTo>
                <a:cubicBezTo>
                  <a:pt x="116" y="5"/>
                  <a:pt x="116" y="5"/>
                  <a:pt x="116" y="5"/>
                </a:cubicBezTo>
                <a:cubicBezTo>
                  <a:pt x="117" y="2"/>
                  <a:pt x="117" y="2"/>
                  <a:pt x="117" y="2"/>
                </a:cubicBezTo>
                <a:cubicBezTo>
                  <a:pt x="114" y="2"/>
                  <a:pt x="114" y="2"/>
                  <a:pt x="114" y="2"/>
                </a:cubicBezTo>
                <a:cubicBezTo>
                  <a:pt x="80" y="0"/>
                  <a:pt x="80" y="0"/>
                  <a:pt x="80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3"/>
                  <a:pt x="77" y="3"/>
                  <a:pt x="77" y="3"/>
                </a:cubicBezTo>
                <a:cubicBezTo>
                  <a:pt x="76" y="25"/>
                  <a:pt x="76" y="25"/>
                  <a:pt x="76" y="25"/>
                </a:cubicBezTo>
                <a:cubicBezTo>
                  <a:pt x="72" y="26"/>
                  <a:pt x="67" y="27"/>
                  <a:pt x="64" y="29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0"/>
                  <a:pt x="47" y="10"/>
                  <a:pt x="47" y="10"/>
                </a:cubicBezTo>
                <a:cubicBezTo>
                  <a:pt x="45" y="12"/>
                  <a:pt x="45" y="12"/>
                  <a:pt x="45" y="12"/>
                </a:cubicBezTo>
                <a:cubicBezTo>
                  <a:pt x="19" y="35"/>
                  <a:pt x="19" y="35"/>
                  <a:pt x="1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34" y="55"/>
                  <a:pt x="34" y="55"/>
                  <a:pt x="34" y="55"/>
                </a:cubicBezTo>
                <a:cubicBezTo>
                  <a:pt x="31" y="59"/>
                  <a:pt x="29" y="63"/>
                  <a:pt x="28" y="68"/>
                </a:cubicBezTo>
                <a:cubicBezTo>
                  <a:pt x="5" y="66"/>
                  <a:pt x="5" y="66"/>
                  <a:pt x="5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9"/>
                  <a:pt x="2" y="69"/>
                  <a:pt x="2" y="69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5"/>
                  <a:pt x="0" y="105"/>
                  <a:pt x="0" y="105"/>
                </a:cubicBezTo>
                <a:cubicBezTo>
                  <a:pt x="3" y="106"/>
                  <a:pt x="3" y="106"/>
                  <a:pt x="3" y="106"/>
                </a:cubicBezTo>
                <a:cubicBezTo>
                  <a:pt x="25" y="107"/>
                  <a:pt x="25" y="107"/>
                  <a:pt x="25" y="107"/>
                </a:cubicBezTo>
                <a:cubicBezTo>
                  <a:pt x="26" y="112"/>
                  <a:pt x="28" y="117"/>
                  <a:pt x="30" y="121"/>
                </a:cubicBezTo>
                <a:cubicBezTo>
                  <a:pt x="13" y="136"/>
                  <a:pt x="13" y="136"/>
                  <a:pt x="13" y="136"/>
                </a:cubicBezTo>
                <a:cubicBezTo>
                  <a:pt x="11" y="138"/>
                  <a:pt x="11" y="138"/>
                  <a:pt x="11" y="138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37" y="167"/>
                  <a:pt x="37" y="167"/>
                  <a:pt x="37" y="167"/>
                </a:cubicBezTo>
                <a:cubicBezTo>
                  <a:pt x="40" y="165"/>
                  <a:pt x="40" y="165"/>
                  <a:pt x="40" y="165"/>
                </a:cubicBezTo>
                <a:cubicBezTo>
                  <a:pt x="56" y="150"/>
                  <a:pt x="56" y="150"/>
                  <a:pt x="56" y="150"/>
                </a:cubicBezTo>
                <a:cubicBezTo>
                  <a:pt x="60" y="153"/>
                  <a:pt x="64" y="155"/>
                  <a:pt x="69" y="156"/>
                </a:cubicBezTo>
                <a:cubicBezTo>
                  <a:pt x="68" y="178"/>
                  <a:pt x="68" y="178"/>
                  <a:pt x="68" y="178"/>
                </a:cubicBezTo>
                <a:cubicBezTo>
                  <a:pt x="67" y="181"/>
                  <a:pt x="67" y="181"/>
                  <a:pt x="67" y="181"/>
                </a:cubicBezTo>
                <a:cubicBezTo>
                  <a:pt x="70" y="181"/>
                  <a:pt x="70" y="181"/>
                  <a:pt x="70" y="181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7" y="184"/>
                  <a:pt x="107" y="184"/>
                  <a:pt x="107" y="184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8" y="158"/>
                  <a:pt x="108" y="158"/>
                  <a:pt x="108" y="158"/>
                </a:cubicBezTo>
                <a:cubicBezTo>
                  <a:pt x="112" y="157"/>
                  <a:pt x="116" y="155"/>
                  <a:pt x="120" y="154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137" y="173"/>
                  <a:pt x="137" y="173"/>
                  <a:pt x="137" y="173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64" y="149"/>
                  <a:pt x="164" y="149"/>
                  <a:pt x="164" y="14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50" y="128"/>
                  <a:pt x="150" y="128"/>
                  <a:pt x="150" y="128"/>
                </a:cubicBezTo>
                <a:cubicBezTo>
                  <a:pt x="152" y="124"/>
                  <a:pt x="154" y="120"/>
                  <a:pt x="155" y="116"/>
                </a:cubicBezTo>
                <a:cubicBezTo>
                  <a:pt x="179" y="117"/>
                  <a:pt x="179" y="117"/>
                  <a:pt x="179" y="117"/>
                </a:cubicBezTo>
                <a:close/>
                <a:moveTo>
                  <a:pt x="132" y="94"/>
                </a:moveTo>
                <a:cubicBezTo>
                  <a:pt x="131" y="116"/>
                  <a:pt x="112" y="134"/>
                  <a:pt x="89" y="132"/>
                </a:cubicBezTo>
                <a:cubicBezTo>
                  <a:pt x="67" y="131"/>
                  <a:pt x="49" y="112"/>
                  <a:pt x="51" y="89"/>
                </a:cubicBezTo>
                <a:cubicBezTo>
                  <a:pt x="52" y="67"/>
                  <a:pt x="71" y="50"/>
                  <a:pt x="94" y="51"/>
                </a:cubicBezTo>
                <a:cubicBezTo>
                  <a:pt x="116" y="52"/>
                  <a:pt x="134" y="72"/>
                  <a:pt x="132" y="94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7" name="Freeform 34"/>
          <p:cNvSpPr>
            <a:spLocks noEditPoints="1"/>
          </p:cNvSpPr>
          <p:nvPr/>
        </p:nvSpPr>
        <p:spPr bwMode="auto">
          <a:xfrm>
            <a:off x="5475288" y="1463676"/>
            <a:ext cx="1149350" cy="1147763"/>
          </a:xfrm>
          <a:custGeom>
            <a:avLst/>
            <a:gdLst>
              <a:gd name="T0" fmla="*/ 607 w 607"/>
              <a:gd name="T1" fmla="*/ 342 h 607"/>
              <a:gd name="T2" fmla="*/ 607 w 607"/>
              <a:gd name="T3" fmla="*/ 266 h 607"/>
              <a:gd name="T4" fmla="*/ 546 w 607"/>
              <a:gd name="T5" fmla="*/ 266 h 607"/>
              <a:gd name="T6" fmla="*/ 533 w 607"/>
              <a:gd name="T7" fmla="*/ 215 h 607"/>
              <a:gd name="T8" fmla="*/ 585 w 607"/>
              <a:gd name="T9" fmla="*/ 185 h 607"/>
              <a:gd name="T10" fmla="*/ 547 w 607"/>
              <a:gd name="T11" fmla="*/ 119 h 607"/>
              <a:gd name="T12" fmla="*/ 495 w 607"/>
              <a:gd name="T13" fmla="*/ 149 h 607"/>
              <a:gd name="T14" fmla="*/ 458 w 607"/>
              <a:gd name="T15" fmla="*/ 112 h 607"/>
              <a:gd name="T16" fmla="*/ 488 w 607"/>
              <a:gd name="T17" fmla="*/ 60 h 607"/>
              <a:gd name="T18" fmla="*/ 422 w 607"/>
              <a:gd name="T19" fmla="*/ 22 h 607"/>
              <a:gd name="T20" fmla="*/ 392 w 607"/>
              <a:gd name="T21" fmla="*/ 74 h 607"/>
              <a:gd name="T22" fmla="*/ 341 w 607"/>
              <a:gd name="T23" fmla="*/ 61 h 607"/>
              <a:gd name="T24" fmla="*/ 341 w 607"/>
              <a:gd name="T25" fmla="*/ 0 h 607"/>
              <a:gd name="T26" fmla="*/ 265 w 607"/>
              <a:gd name="T27" fmla="*/ 0 h 607"/>
              <a:gd name="T28" fmla="*/ 265 w 607"/>
              <a:gd name="T29" fmla="*/ 61 h 607"/>
              <a:gd name="T30" fmla="*/ 214 w 607"/>
              <a:gd name="T31" fmla="*/ 74 h 607"/>
              <a:gd name="T32" fmla="*/ 184 w 607"/>
              <a:gd name="T33" fmla="*/ 22 h 607"/>
              <a:gd name="T34" fmla="*/ 118 w 607"/>
              <a:gd name="T35" fmla="*/ 60 h 607"/>
              <a:gd name="T36" fmla="*/ 148 w 607"/>
              <a:gd name="T37" fmla="*/ 112 h 607"/>
              <a:gd name="T38" fmla="*/ 111 w 607"/>
              <a:gd name="T39" fmla="*/ 149 h 607"/>
              <a:gd name="T40" fmla="*/ 59 w 607"/>
              <a:gd name="T41" fmla="*/ 119 h 607"/>
              <a:gd name="T42" fmla="*/ 21 w 607"/>
              <a:gd name="T43" fmla="*/ 185 h 607"/>
              <a:gd name="T44" fmla="*/ 73 w 607"/>
              <a:gd name="T45" fmla="*/ 215 h 607"/>
              <a:gd name="T46" fmla="*/ 60 w 607"/>
              <a:gd name="T47" fmla="*/ 266 h 607"/>
              <a:gd name="T48" fmla="*/ 0 w 607"/>
              <a:gd name="T49" fmla="*/ 266 h 607"/>
              <a:gd name="T50" fmla="*/ 0 w 607"/>
              <a:gd name="T51" fmla="*/ 342 h 607"/>
              <a:gd name="T52" fmla="*/ 60 w 607"/>
              <a:gd name="T53" fmla="*/ 342 h 607"/>
              <a:gd name="T54" fmla="*/ 73 w 607"/>
              <a:gd name="T55" fmla="*/ 393 h 607"/>
              <a:gd name="T56" fmla="*/ 21 w 607"/>
              <a:gd name="T57" fmla="*/ 423 h 607"/>
              <a:gd name="T58" fmla="*/ 59 w 607"/>
              <a:gd name="T59" fmla="*/ 489 h 607"/>
              <a:gd name="T60" fmla="*/ 111 w 607"/>
              <a:gd name="T61" fmla="*/ 459 h 607"/>
              <a:gd name="T62" fmla="*/ 148 w 607"/>
              <a:gd name="T63" fmla="*/ 496 h 607"/>
              <a:gd name="T64" fmla="*/ 118 w 607"/>
              <a:gd name="T65" fmla="*/ 548 h 607"/>
              <a:gd name="T66" fmla="*/ 184 w 607"/>
              <a:gd name="T67" fmla="*/ 586 h 607"/>
              <a:gd name="T68" fmla="*/ 214 w 607"/>
              <a:gd name="T69" fmla="*/ 534 h 607"/>
              <a:gd name="T70" fmla="*/ 265 w 607"/>
              <a:gd name="T71" fmla="*/ 547 h 607"/>
              <a:gd name="T72" fmla="*/ 265 w 607"/>
              <a:gd name="T73" fmla="*/ 607 h 607"/>
              <a:gd name="T74" fmla="*/ 341 w 607"/>
              <a:gd name="T75" fmla="*/ 607 h 607"/>
              <a:gd name="T76" fmla="*/ 341 w 607"/>
              <a:gd name="T77" fmla="*/ 547 h 607"/>
              <a:gd name="T78" fmla="*/ 392 w 607"/>
              <a:gd name="T79" fmla="*/ 534 h 607"/>
              <a:gd name="T80" fmla="*/ 422 w 607"/>
              <a:gd name="T81" fmla="*/ 586 h 607"/>
              <a:gd name="T82" fmla="*/ 488 w 607"/>
              <a:gd name="T83" fmla="*/ 548 h 607"/>
              <a:gd name="T84" fmla="*/ 458 w 607"/>
              <a:gd name="T85" fmla="*/ 496 h 607"/>
              <a:gd name="T86" fmla="*/ 495 w 607"/>
              <a:gd name="T87" fmla="*/ 458 h 607"/>
              <a:gd name="T88" fmla="*/ 547 w 607"/>
              <a:gd name="T89" fmla="*/ 488 h 607"/>
              <a:gd name="T90" fmla="*/ 585 w 607"/>
              <a:gd name="T91" fmla="*/ 423 h 607"/>
              <a:gd name="T92" fmla="*/ 533 w 607"/>
              <a:gd name="T93" fmla="*/ 393 h 607"/>
              <a:gd name="T94" fmla="*/ 546 w 607"/>
              <a:gd name="T95" fmla="*/ 342 h 607"/>
              <a:gd name="T96" fmla="*/ 607 w 607"/>
              <a:gd name="T97" fmla="*/ 342 h 607"/>
              <a:gd name="T98" fmla="*/ 303 w 607"/>
              <a:gd name="T99" fmla="*/ 475 h 607"/>
              <a:gd name="T100" fmla="*/ 132 w 607"/>
              <a:gd name="T101" fmla="*/ 304 h 607"/>
              <a:gd name="T102" fmla="*/ 303 w 607"/>
              <a:gd name="T103" fmla="*/ 133 h 607"/>
              <a:gd name="T104" fmla="*/ 474 w 607"/>
              <a:gd name="T105" fmla="*/ 304 h 607"/>
              <a:gd name="T106" fmla="*/ 303 w 607"/>
              <a:gd name="T107" fmla="*/ 475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7" h="607">
                <a:moveTo>
                  <a:pt x="607" y="342"/>
                </a:moveTo>
                <a:cubicBezTo>
                  <a:pt x="607" y="266"/>
                  <a:pt x="607" y="266"/>
                  <a:pt x="607" y="266"/>
                </a:cubicBezTo>
                <a:cubicBezTo>
                  <a:pt x="546" y="266"/>
                  <a:pt x="546" y="266"/>
                  <a:pt x="546" y="266"/>
                </a:cubicBezTo>
                <a:cubicBezTo>
                  <a:pt x="544" y="248"/>
                  <a:pt x="539" y="231"/>
                  <a:pt x="533" y="215"/>
                </a:cubicBezTo>
                <a:cubicBezTo>
                  <a:pt x="585" y="185"/>
                  <a:pt x="585" y="185"/>
                  <a:pt x="585" y="185"/>
                </a:cubicBezTo>
                <a:cubicBezTo>
                  <a:pt x="547" y="119"/>
                  <a:pt x="547" y="119"/>
                  <a:pt x="547" y="119"/>
                </a:cubicBezTo>
                <a:cubicBezTo>
                  <a:pt x="495" y="149"/>
                  <a:pt x="495" y="149"/>
                  <a:pt x="495" y="149"/>
                </a:cubicBezTo>
                <a:cubicBezTo>
                  <a:pt x="484" y="136"/>
                  <a:pt x="471" y="123"/>
                  <a:pt x="458" y="112"/>
                </a:cubicBezTo>
                <a:cubicBezTo>
                  <a:pt x="488" y="60"/>
                  <a:pt x="488" y="60"/>
                  <a:pt x="488" y="60"/>
                </a:cubicBezTo>
                <a:cubicBezTo>
                  <a:pt x="422" y="22"/>
                  <a:pt x="422" y="22"/>
                  <a:pt x="422" y="22"/>
                </a:cubicBezTo>
                <a:cubicBezTo>
                  <a:pt x="392" y="74"/>
                  <a:pt x="392" y="74"/>
                  <a:pt x="392" y="74"/>
                </a:cubicBezTo>
                <a:cubicBezTo>
                  <a:pt x="376" y="68"/>
                  <a:pt x="359" y="63"/>
                  <a:pt x="341" y="61"/>
                </a:cubicBezTo>
                <a:cubicBezTo>
                  <a:pt x="341" y="0"/>
                  <a:pt x="341" y="0"/>
                  <a:pt x="341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65" y="61"/>
                  <a:pt x="265" y="61"/>
                  <a:pt x="265" y="61"/>
                </a:cubicBezTo>
                <a:cubicBezTo>
                  <a:pt x="247" y="63"/>
                  <a:pt x="230" y="68"/>
                  <a:pt x="214" y="74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48" y="112"/>
                  <a:pt x="148" y="112"/>
                  <a:pt x="148" y="112"/>
                </a:cubicBezTo>
                <a:cubicBezTo>
                  <a:pt x="135" y="123"/>
                  <a:pt x="122" y="136"/>
                  <a:pt x="111" y="149"/>
                </a:cubicBezTo>
                <a:cubicBezTo>
                  <a:pt x="59" y="119"/>
                  <a:pt x="59" y="119"/>
                  <a:pt x="59" y="119"/>
                </a:cubicBezTo>
                <a:cubicBezTo>
                  <a:pt x="21" y="185"/>
                  <a:pt x="21" y="185"/>
                  <a:pt x="21" y="185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67" y="231"/>
                  <a:pt x="62" y="248"/>
                  <a:pt x="60" y="266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342"/>
                  <a:pt x="0" y="342"/>
                  <a:pt x="0" y="342"/>
                </a:cubicBezTo>
                <a:cubicBezTo>
                  <a:pt x="60" y="342"/>
                  <a:pt x="60" y="342"/>
                  <a:pt x="60" y="342"/>
                </a:cubicBezTo>
                <a:cubicBezTo>
                  <a:pt x="62" y="359"/>
                  <a:pt x="67" y="377"/>
                  <a:pt x="73" y="393"/>
                </a:cubicBezTo>
                <a:cubicBezTo>
                  <a:pt x="21" y="423"/>
                  <a:pt x="21" y="423"/>
                  <a:pt x="21" y="423"/>
                </a:cubicBezTo>
                <a:cubicBezTo>
                  <a:pt x="59" y="489"/>
                  <a:pt x="59" y="489"/>
                  <a:pt x="59" y="489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22" y="472"/>
                  <a:pt x="135" y="485"/>
                  <a:pt x="148" y="496"/>
                </a:cubicBezTo>
                <a:cubicBezTo>
                  <a:pt x="118" y="548"/>
                  <a:pt x="118" y="548"/>
                  <a:pt x="118" y="548"/>
                </a:cubicBezTo>
                <a:cubicBezTo>
                  <a:pt x="184" y="586"/>
                  <a:pt x="184" y="586"/>
                  <a:pt x="184" y="586"/>
                </a:cubicBezTo>
                <a:cubicBezTo>
                  <a:pt x="214" y="534"/>
                  <a:pt x="214" y="534"/>
                  <a:pt x="214" y="534"/>
                </a:cubicBezTo>
                <a:cubicBezTo>
                  <a:pt x="230" y="540"/>
                  <a:pt x="247" y="545"/>
                  <a:pt x="265" y="547"/>
                </a:cubicBezTo>
                <a:cubicBezTo>
                  <a:pt x="265" y="607"/>
                  <a:pt x="265" y="607"/>
                  <a:pt x="265" y="607"/>
                </a:cubicBezTo>
                <a:cubicBezTo>
                  <a:pt x="341" y="607"/>
                  <a:pt x="341" y="607"/>
                  <a:pt x="341" y="607"/>
                </a:cubicBezTo>
                <a:cubicBezTo>
                  <a:pt x="341" y="547"/>
                  <a:pt x="341" y="547"/>
                  <a:pt x="341" y="547"/>
                </a:cubicBezTo>
                <a:cubicBezTo>
                  <a:pt x="359" y="545"/>
                  <a:pt x="376" y="540"/>
                  <a:pt x="392" y="534"/>
                </a:cubicBezTo>
                <a:cubicBezTo>
                  <a:pt x="422" y="586"/>
                  <a:pt x="422" y="586"/>
                  <a:pt x="422" y="586"/>
                </a:cubicBezTo>
                <a:cubicBezTo>
                  <a:pt x="488" y="548"/>
                  <a:pt x="488" y="548"/>
                  <a:pt x="488" y="548"/>
                </a:cubicBezTo>
                <a:cubicBezTo>
                  <a:pt x="458" y="496"/>
                  <a:pt x="458" y="496"/>
                  <a:pt x="458" y="496"/>
                </a:cubicBezTo>
                <a:cubicBezTo>
                  <a:pt x="471" y="485"/>
                  <a:pt x="484" y="472"/>
                  <a:pt x="495" y="458"/>
                </a:cubicBezTo>
                <a:cubicBezTo>
                  <a:pt x="547" y="488"/>
                  <a:pt x="547" y="488"/>
                  <a:pt x="547" y="488"/>
                </a:cubicBezTo>
                <a:cubicBezTo>
                  <a:pt x="585" y="423"/>
                  <a:pt x="585" y="423"/>
                  <a:pt x="585" y="423"/>
                </a:cubicBezTo>
                <a:cubicBezTo>
                  <a:pt x="533" y="393"/>
                  <a:pt x="533" y="393"/>
                  <a:pt x="533" y="393"/>
                </a:cubicBezTo>
                <a:cubicBezTo>
                  <a:pt x="539" y="377"/>
                  <a:pt x="544" y="359"/>
                  <a:pt x="546" y="342"/>
                </a:cubicBezTo>
                <a:cubicBezTo>
                  <a:pt x="607" y="342"/>
                  <a:pt x="607" y="342"/>
                  <a:pt x="607" y="342"/>
                </a:cubicBezTo>
                <a:close/>
                <a:moveTo>
                  <a:pt x="303" y="475"/>
                </a:moveTo>
                <a:cubicBezTo>
                  <a:pt x="209" y="475"/>
                  <a:pt x="132" y="398"/>
                  <a:pt x="132" y="304"/>
                </a:cubicBezTo>
                <a:cubicBezTo>
                  <a:pt x="132" y="210"/>
                  <a:pt x="209" y="133"/>
                  <a:pt x="303" y="133"/>
                </a:cubicBezTo>
                <a:cubicBezTo>
                  <a:pt x="397" y="133"/>
                  <a:pt x="474" y="210"/>
                  <a:pt x="474" y="304"/>
                </a:cubicBezTo>
                <a:cubicBezTo>
                  <a:pt x="474" y="398"/>
                  <a:pt x="397" y="475"/>
                  <a:pt x="303" y="47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8" name="Oval 35"/>
          <p:cNvSpPr>
            <a:spLocks noChangeArrowheads="1"/>
          </p:cNvSpPr>
          <p:nvPr/>
        </p:nvSpPr>
        <p:spPr bwMode="auto">
          <a:xfrm>
            <a:off x="5884863" y="1873251"/>
            <a:ext cx="330200" cy="330200"/>
          </a:xfrm>
          <a:prstGeom prst="ellipse">
            <a:avLst/>
          </a:pr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9" name="Freeform 36"/>
          <p:cNvSpPr>
            <a:spLocks noEditPoints="1"/>
          </p:cNvSpPr>
          <p:nvPr/>
        </p:nvSpPr>
        <p:spPr bwMode="auto">
          <a:xfrm>
            <a:off x="6642101" y="2432051"/>
            <a:ext cx="989013" cy="985838"/>
          </a:xfrm>
          <a:custGeom>
            <a:avLst/>
            <a:gdLst>
              <a:gd name="T0" fmla="*/ 522 w 522"/>
              <a:gd name="T1" fmla="*/ 278 h 521"/>
              <a:gd name="T2" fmla="*/ 518 w 522"/>
              <a:gd name="T3" fmla="*/ 213 h 521"/>
              <a:gd name="T4" fmla="*/ 467 w 522"/>
              <a:gd name="T5" fmla="*/ 216 h 521"/>
              <a:gd name="T6" fmla="*/ 453 w 522"/>
              <a:gd name="T7" fmla="*/ 174 h 521"/>
              <a:gd name="T8" fmla="*/ 496 w 522"/>
              <a:gd name="T9" fmla="*/ 145 h 521"/>
              <a:gd name="T10" fmla="*/ 460 w 522"/>
              <a:gd name="T11" fmla="*/ 91 h 521"/>
              <a:gd name="T12" fmla="*/ 417 w 522"/>
              <a:gd name="T13" fmla="*/ 119 h 521"/>
              <a:gd name="T14" fmla="*/ 384 w 522"/>
              <a:gd name="T15" fmla="*/ 89 h 521"/>
              <a:gd name="T16" fmla="*/ 407 w 522"/>
              <a:gd name="T17" fmla="*/ 43 h 521"/>
              <a:gd name="T18" fmla="*/ 349 w 522"/>
              <a:gd name="T19" fmla="*/ 14 h 521"/>
              <a:gd name="T20" fmla="*/ 326 w 522"/>
              <a:gd name="T21" fmla="*/ 60 h 521"/>
              <a:gd name="T22" fmla="*/ 282 w 522"/>
              <a:gd name="T23" fmla="*/ 51 h 521"/>
              <a:gd name="T24" fmla="*/ 279 w 522"/>
              <a:gd name="T25" fmla="*/ 0 h 521"/>
              <a:gd name="T26" fmla="*/ 214 w 522"/>
              <a:gd name="T27" fmla="*/ 3 h 521"/>
              <a:gd name="T28" fmla="*/ 217 w 522"/>
              <a:gd name="T29" fmla="*/ 55 h 521"/>
              <a:gd name="T30" fmla="*/ 174 w 522"/>
              <a:gd name="T31" fmla="*/ 69 h 521"/>
              <a:gd name="T32" fmla="*/ 146 w 522"/>
              <a:gd name="T33" fmla="*/ 26 h 521"/>
              <a:gd name="T34" fmla="*/ 92 w 522"/>
              <a:gd name="T35" fmla="*/ 61 h 521"/>
              <a:gd name="T36" fmla="*/ 120 w 522"/>
              <a:gd name="T37" fmla="*/ 104 h 521"/>
              <a:gd name="T38" fmla="*/ 90 w 522"/>
              <a:gd name="T39" fmla="*/ 138 h 521"/>
              <a:gd name="T40" fmla="*/ 44 w 522"/>
              <a:gd name="T41" fmla="*/ 115 h 521"/>
              <a:gd name="T42" fmla="*/ 15 w 522"/>
              <a:gd name="T43" fmla="*/ 173 h 521"/>
              <a:gd name="T44" fmla="*/ 61 w 522"/>
              <a:gd name="T45" fmla="*/ 196 h 521"/>
              <a:gd name="T46" fmla="*/ 51 w 522"/>
              <a:gd name="T47" fmla="*/ 240 h 521"/>
              <a:gd name="T48" fmla="*/ 0 w 522"/>
              <a:gd name="T49" fmla="*/ 243 h 521"/>
              <a:gd name="T50" fmla="*/ 4 w 522"/>
              <a:gd name="T51" fmla="*/ 308 h 521"/>
              <a:gd name="T52" fmla="*/ 55 w 522"/>
              <a:gd name="T53" fmla="*/ 305 h 521"/>
              <a:gd name="T54" fmla="*/ 69 w 522"/>
              <a:gd name="T55" fmla="*/ 348 h 521"/>
              <a:gd name="T56" fmla="*/ 26 w 522"/>
              <a:gd name="T57" fmla="*/ 376 h 521"/>
              <a:gd name="T58" fmla="*/ 62 w 522"/>
              <a:gd name="T59" fmla="*/ 430 h 521"/>
              <a:gd name="T60" fmla="*/ 105 w 522"/>
              <a:gd name="T61" fmla="*/ 402 h 521"/>
              <a:gd name="T62" fmla="*/ 138 w 522"/>
              <a:gd name="T63" fmla="*/ 432 h 521"/>
              <a:gd name="T64" fmla="*/ 115 w 522"/>
              <a:gd name="T65" fmla="*/ 478 h 521"/>
              <a:gd name="T66" fmla="*/ 173 w 522"/>
              <a:gd name="T67" fmla="*/ 507 h 521"/>
              <a:gd name="T68" fmla="*/ 196 w 522"/>
              <a:gd name="T69" fmla="*/ 461 h 521"/>
              <a:gd name="T70" fmla="*/ 240 w 522"/>
              <a:gd name="T71" fmla="*/ 470 h 521"/>
              <a:gd name="T72" fmla="*/ 243 w 522"/>
              <a:gd name="T73" fmla="*/ 521 h 521"/>
              <a:gd name="T74" fmla="*/ 308 w 522"/>
              <a:gd name="T75" fmla="*/ 518 h 521"/>
              <a:gd name="T76" fmla="*/ 305 w 522"/>
              <a:gd name="T77" fmla="*/ 466 h 521"/>
              <a:gd name="T78" fmla="*/ 348 w 522"/>
              <a:gd name="T79" fmla="*/ 452 h 521"/>
              <a:gd name="T80" fmla="*/ 376 w 522"/>
              <a:gd name="T81" fmla="*/ 495 h 521"/>
              <a:gd name="T82" fmla="*/ 430 w 522"/>
              <a:gd name="T83" fmla="*/ 460 h 521"/>
              <a:gd name="T84" fmla="*/ 402 w 522"/>
              <a:gd name="T85" fmla="*/ 417 h 521"/>
              <a:gd name="T86" fmla="*/ 432 w 522"/>
              <a:gd name="T87" fmla="*/ 383 h 521"/>
              <a:gd name="T88" fmla="*/ 478 w 522"/>
              <a:gd name="T89" fmla="*/ 406 h 521"/>
              <a:gd name="T90" fmla="*/ 507 w 522"/>
              <a:gd name="T91" fmla="*/ 348 h 521"/>
              <a:gd name="T92" fmla="*/ 461 w 522"/>
              <a:gd name="T93" fmla="*/ 325 h 521"/>
              <a:gd name="T94" fmla="*/ 471 w 522"/>
              <a:gd name="T95" fmla="*/ 281 h 521"/>
              <a:gd name="T96" fmla="*/ 522 w 522"/>
              <a:gd name="T97" fmla="*/ 278 h 521"/>
              <a:gd name="T98" fmla="*/ 269 w 522"/>
              <a:gd name="T99" fmla="*/ 406 h 521"/>
              <a:gd name="T100" fmla="*/ 115 w 522"/>
              <a:gd name="T101" fmla="*/ 269 h 521"/>
              <a:gd name="T102" fmla="*/ 253 w 522"/>
              <a:gd name="T103" fmla="*/ 115 h 521"/>
              <a:gd name="T104" fmla="*/ 407 w 522"/>
              <a:gd name="T105" fmla="*/ 252 h 521"/>
              <a:gd name="T106" fmla="*/ 269 w 522"/>
              <a:gd name="T107" fmla="*/ 406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22" h="521">
                <a:moveTo>
                  <a:pt x="522" y="278"/>
                </a:moveTo>
                <a:cubicBezTo>
                  <a:pt x="518" y="213"/>
                  <a:pt x="518" y="213"/>
                  <a:pt x="518" y="213"/>
                </a:cubicBezTo>
                <a:cubicBezTo>
                  <a:pt x="467" y="216"/>
                  <a:pt x="467" y="216"/>
                  <a:pt x="467" y="216"/>
                </a:cubicBezTo>
                <a:cubicBezTo>
                  <a:pt x="464" y="201"/>
                  <a:pt x="459" y="187"/>
                  <a:pt x="453" y="174"/>
                </a:cubicBezTo>
                <a:cubicBezTo>
                  <a:pt x="496" y="145"/>
                  <a:pt x="496" y="145"/>
                  <a:pt x="496" y="145"/>
                </a:cubicBezTo>
                <a:cubicBezTo>
                  <a:pt x="460" y="91"/>
                  <a:pt x="460" y="91"/>
                  <a:pt x="460" y="91"/>
                </a:cubicBezTo>
                <a:cubicBezTo>
                  <a:pt x="417" y="119"/>
                  <a:pt x="417" y="119"/>
                  <a:pt x="417" y="119"/>
                </a:cubicBezTo>
                <a:cubicBezTo>
                  <a:pt x="407" y="108"/>
                  <a:pt x="396" y="98"/>
                  <a:pt x="384" y="89"/>
                </a:cubicBezTo>
                <a:cubicBezTo>
                  <a:pt x="407" y="43"/>
                  <a:pt x="407" y="43"/>
                  <a:pt x="407" y="43"/>
                </a:cubicBezTo>
                <a:cubicBezTo>
                  <a:pt x="349" y="14"/>
                  <a:pt x="349" y="14"/>
                  <a:pt x="349" y="14"/>
                </a:cubicBezTo>
                <a:cubicBezTo>
                  <a:pt x="326" y="60"/>
                  <a:pt x="326" y="60"/>
                  <a:pt x="326" y="60"/>
                </a:cubicBezTo>
                <a:cubicBezTo>
                  <a:pt x="312" y="55"/>
                  <a:pt x="297" y="52"/>
                  <a:pt x="282" y="51"/>
                </a:cubicBezTo>
                <a:cubicBezTo>
                  <a:pt x="279" y="0"/>
                  <a:pt x="279" y="0"/>
                  <a:pt x="279" y="0"/>
                </a:cubicBezTo>
                <a:cubicBezTo>
                  <a:pt x="214" y="3"/>
                  <a:pt x="214" y="3"/>
                  <a:pt x="214" y="3"/>
                </a:cubicBezTo>
                <a:cubicBezTo>
                  <a:pt x="217" y="55"/>
                  <a:pt x="217" y="55"/>
                  <a:pt x="217" y="55"/>
                </a:cubicBezTo>
                <a:cubicBezTo>
                  <a:pt x="202" y="58"/>
                  <a:pt x="188" y="63"/>
                  <a:pt x="174" y="69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92" y="61"/>
                  <a:pt x="92" y="61"/>
                  <a:pt x="92" y="61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08" y="114"/>
                  <a:pt x="98" y="126"/>
                  <a:pt x="90" y="138"/>
                </a:cubicBezTo>
                <a:cubicBezTo>
                  <a:pt x="44" y="115"/>
                  <a:pt x="44" y="115"/>
                  <a:pt x="44" y="115"/>
                </a:cubicBezTo>
                <a:cubicBezTo>
                  <a:pt x="15" y="173"/>
                  <a:pt x="15" y="173"/>
                  <a:pt x="15" y="173"/>
                </a:cubicBezTo>
                <a:cubicBezTo>
                  <a:pt x="61" y="196"/>
                  <a:pt x="61" y="196"/>
                  <a:pt x="61" y="196"/>
                </a:cubicBezTo>
                <a:cubicBezTo>
                  <a:pt x="56" y="210"/>
                  <a:pt x="53" y="225"/>
                  <a:pt x="51" y="240"/>
                </a:cubicBezTo>
                <a:cubicBezTo>
                  <a:pt x="0" y="243"/>
                  <a:pt x="0" y="243"/>
                  <a:pt x="0" y="243"/>
                </a:cubicBezTo>
                <a:cubicBezTo>
                  <a:pt x="4" y="308"/>
                  <a:pt x="4" y="308"/>
                  <a:pt x="4" y="308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58" y="320"/>
                  <a:pt x="63" y="334"/>
                  <a:pt x="69" y="348"/>
                </a:cubicBezTo>
                <a:cubicBezTo>
                  <a:pt x="26" y="376"/>
                  <a:pt x="26" y="376"/>
                  <a:pt x="26" y="376"/>
                </a:cubicBezTo>
                <a:cubicBezTo>
                  <a:pt x="62" y="430"/>
                  <a:pt x="62" y="430"/>
                  <a:pt x="62" y="430"/>
                </a:cubicBezTo>
                <a:cubicBezTo>
                  <a:pt x="105" y="402"/>
                  <a:pt x="105" y="402"/>
                  <a:pt x="105" y="402"/>
                </a:cubicBezTo>
                <a:cubicBezTo>
                  <a:pt x="115" y="413"/>
                  <a:pt x="126" y="423"/>
                  <a:pt x="138" y="432"/>
                </a:cubicBezTo>
                <a:cubicBezTo>
                  <a:pt x="115" y="478"/>
                  <a:pt x="115" y="478"/>
                  <a:pt x="115" y="478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96" y="461"/>
                  <a:pt x="196" y="461"/>
                  <a:pt x="196" y="461"/>
                </a:cubicBezTo>
                <a:cubicBezTo>
                  <a:pt x="210" y="466"/>
                  <a:pt x="225" y="469"/>
                  <a:pt x="240" y="470"/>
                </a:cubicBezTo>
                <a:cubicBezTo>
                  <a:pt x="243" y="521"/>
                  <a:pt x="243" y="521"/>
                  <a:pt x="243" y="521"/>
                </a:cubicBezTo>
                <a:cubicBezTo>
                  <a:pt x="308" y="518"/>
                  <a:pt x="308" y="518"/>
                  <a:pt x="308" y="518"/>
                </a:cubicBezTo>
                <a:cubicBezTo>
                  <a:pt x="305" y="466"/>
                  <a:pt x="305" y="466"/>
                  <a:pt x="305" y="466"/>
                </a:cubicBezTo>
                <a:cubicBezTo>
                  <a:pt x="320" y="463"/>
                  <a:pt x="334" y="459"/>
                  <a:pt x="348" y="452"/>
                </a:cubicBezTo>
                <a:cubicBezTo>
                  <a:pt x="376" y="495"/>
                  <a:pt x="376" y="495"/>
                  <a:pt x="376" y="495"/>
                </a:cubicBezTo>
                <a:cubicBezTo>
                  <a:pt x="430" y="460"/>
                  <a:pt x="430" y="460"/>
                  <a:pt x="430" y="460"/>
                </a:cubicBezTo>
                <a:cubicBezTo>
                  <a:pt x="402" y="417"/>
                  <a:pt x="402" y="417"/>
                  <a:pt x="402" y="417"/>
                </a:cubicBezTo>
                <a:cubicBezTo>
                  <a:pt x="413" y="407"/>
                  <a:pt x="424" y="396"/>
                  <a:pt x="432" y="383"/>
                </a:cubicBezTo>
                <a:cubicBezTo>
                  <a:pt x="478" y="406"/>
                  <a:pt x="478" y="406"/>
                  <a:pt x="478" y="406"/>
                </a:cubicBezTo>
                <a:cubicBezTo>
                  <a:pt x="507" y="348"/>
                  <a:pt x="507" y="348"/>
                  <a:pt x="507" y="348"/>
                </a:cubicBezTo>
                <a:cubicBezTo>
                  <a:pt x="461" y="325"/>
                  <a:pt x="461" y="325"/>
                  <a:pt x="461" y="325"/>
                </a:cubicBezTo>
                <a:cubicBezTo>
                  <a:pt x="466" y="311"/>
                  <a:pt x="469" y="296"/>
                  <a:pt x="471" y="281"/>
                </a:cubicBezTo>
                <a:cubicBezTo>
                  <a:pt x="522" y="278"/>
                  <a:pt x="522" y="278"/>
                  <a:pt x="522" y="278"/>
                </a:cubicBezTo>
                <a:close/>
                <a:moveTo>
                  <a:pt x="269" y="406"/>
                </a:moveTo>
                <a:cubicBezTo>
                  <a:pt x="189" y="411"/>
                  <a:pt x="120" y="349"/>
                  <a:pt x="115" y="269"/>
                </a:cubicBezTo>
                <a:cubicBezTo>
                  <a:pt x="111" y="188"/>
                  <a:pt x="172" y="119"/>
                  <a:pt x="253" y="115"/>
                </a:cubicBezTo>
                <a:cubicBezTo>
                  <a:pt x="333" y="110"/>
                  <a:pt x="402" y="172"/>
                  <a:pt x="407" y="252"/>
                </a:cubicBezTo>
                <a:cubicBezTo>
                  <a:pt x="411" y="333"/>
                  <a:pt x="350" y="402"/>
                  <a:pt x="269" y="406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Freeform 37"/>
          <p:cNvSpPr/>
          <p:nvPr/>
        </p:nvSpPr>
        <p:spPr bwMode="auto">
          <a:xfrm>
            <a:off x="6992938" y="2779713"/>
            <a:ext cx="287338" cy="290513"/>
          </a:xfrm>
          <a:custGeom>
            <a:avLst/>
            <a:gdLst>
              <a:gd name="T0" fmla="*/ 80 w 152"/>
              <a:gd name="T1" fmla="*/ 151 h 153"/>
              <a:gd name="T2" fmla="*/ 2 w 152"/>
              <a:gd name="T3" fmla="*/ 81 h 153"/>
              <a:gd name="T4" fmla="*/ 72 w 152"/>
              <a:gd name="T5" fmla="*/ 3 h 153"/>
              <a:gd name="T6" fmla="*/ 150 w 152"/>
              <a:gd name="T7" fmla="*/ 72 h 153"/>
              <a:gd name="T8" fmla="*/ 80 w 152"/>
              <a:gd name="T9" fmla="*/ 15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53">
                <a:moveTo>
                  <a:pt x="80" y="151"/>
                </a:moveTo>
                <a:cubicBezTo>
                  <a:pt x="39" y="153"/>
                  <a:pt x="4" y="122"/>
                  <a:pt x="2" y="81"/>
                </a:cubicBezTo>
                <a:cubicBezTo>
                  <a:pt x="0" y="40"/>
                  <a:pt x="31" y="5"/>
                  <a:pt x="72" y="3"/>
                </a:cubicBezTo>
                <a:cubicBezTo>
                  <a:pt x="113" y="0"/>
                  <a:pt x="148" y="31"/>
                  <a:pt x="150" y="72"/>
                </a:cubicBezTo>
                <a:cubicBezTo>
                  <a:pt x="152" y="113"/>
                  <a:pt x="121" y="148"/>
                  <a:pt x="80" y="151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41" name="Freeform 38"/>
          <p:cNvSpPr>
            <a:spLocks noEditPoints="1"/>
          </p:cNvSpPr>
          <p:nvPr/>
        </p:nvSpPr>
        <p:spPr bwMode="auto">
          <a:xfrm>
            <a:off x="4660901" y="3135313"/>
            <a:ext cx="461963" cy="461963"/>
          </a:xfrm>
          <a:custGeom>
            <a:avLst/>
            <a:gdLst>
              <a:gd name="T0" fmla="*/ 244 w 244"/>
              <a:gd name="T1" fmla="*/ 130 h 244"/>
              <a:gd name="T2" fmla="*/ 243 w 244"/>
              <a:gd name="T3" fmla="*/ 100 h 244"/>
              <a:gd name="T4" fmla="*/ 219 w 244"/>
              <a:gd name="T5" fmla="*/ 101 h 244"/>
              <a:gd name="T6" fmla="*/ 212 w 244"/>
              <a:gd name="T7" fmla="*/ 81 h 244"/>
              <a:gd name="T8" fmla="*/ 232 w 244"/>
              <a:gd name="T9" fmla="*/ 68 h 244"/>
              <a:gd name="T10" fmla="*/ 216 w 244"/>
              <a:gd name="T11" fmla="*/ 43 h 244"/>
              <a:gd name="T12" fmla="*/ 195 w 244"/>
              <a:gd name="T13" fmla="*/ 56 h 244"/>
              <a:gd name="T14" fmla="*/ 180 w 244"/>
              <a:gd name="T15" fmla="*/ 42 h 244"/>
              <a:gd name="T16" fmla="*/ 191 w 244"/>
              <a:gd name="T17" fmla="*/ 21 h 244"/>
              <a:gd name="T18" fmla="*/ 163 w 244"/>
              <a:gd name="T19" fmla="*/ 7 h 244"/>
              <a:gd name="T20" fmla="*/ 153 w 244"/>
              <a:gd name="T21" fmla="*/ 28 h 244"/>
              <a:gd name="T22" fmla="*/ 132 w 244"/>
              <a:gd name="T23" fmla="*/ 24 h 244"/>
              <a:gd name="T24" fmla="*/ 131 w 244"/>
              <a:gd name="T25" fmla="*/ 0 h 244"/>
              <a:gd name="T26" fmla="*/ 100 w 244"/>
              <a:gd name="T27" fmla="*/ 2 h 244"/>
              <a:gd name="T28" fmla="*/ 102 w 244"/>
              <a:gd name="T29" fmla="*/ 26 h 244"/>
              <a:gd name="T30" fmla="*/ 82 w 244"/>
              <a:gd name="T31" fmla="*/ 32 h 244"/>
              <a:gd name="T32" fmla="*/ 69 w 244"/>
              <a:gd name="T33" fmla="*/ 12 h 244"/>
              <a:gd name="T34" fmla="*/ 43 w 244"/>
              <a:gd name="T35" fmla="*/ 29 h 244"/>
              <a:gd name="T36" fmla="*/ 56 w 244"/>
              <a:gd name="T37" fmla="*/ 49 h 244"/>
              <a:gd name="T38" fmla="*/ 42 w 244"/>
              <a:gd name="T39" fmla="*/ 65 h 244"/>
              <a:gd name="T40" fmla="*/ 21 w 244"/>
              <a:gd name="T41" fmla="*/ 54 h 244"/>
              <a:gd name="T42" fmla="*/ 7 w 244"/>
              <a:gd name="T43" fmla="*/ 81 h 244"/>
              <a:gd name="T44" fmla="*/ 29 w 244"/>
              <a:gd name="T45" fmla="*/ 92 h 244"/>
              <a:gd name="T46" fmla="*/ 24 w 244"/>
              <a:gd name="T47" fmla="*/ 112 h 244"/>
              <a:gd name="T48" fmla="*/ 0 w 244"/>
              <a:gd name="T49" fmla="*/ 114 h 244"/>
              <a:gd name="T50" fmla="*/ 2 w 244"/>
              <a:gd name="T51" fmla="*/ 144 h 244"/>
              <a:gd name="T52" fmla="*/ 26 w 244"/>
              <a:gd name="T53" fmla="*/ 143 h 244"/>
              <a:gd name="T54" fmla="*/ 33 w 244"/>
              <a:gd name="T55" fmla="*/ 163 h 244"/>
              <a:gd name="T56" fmla="*/ 13 w 244"/>
              <a:gd name="T57" fmla="*/ 176 h 244"/>
              <a:gd name="T58" fmla="*/ 29 w 244"/>
              <a:gd name="T59" fmla="*/ 201 h 244"/>
              <a:gd name="T60" fmla="*/ 49 w 244"/>
              <a:gd name="T61" fmla="*/ 188 h 244"/>
              <a:gd name="T62" fmla="*/ 65 w 244"/>
              <a:gd name="T63" fmla="*/ 202 h 244"/>
              <a:gd name="T64" fmla="*/ 54 w 244"/>
              <a:gd name="T65" fmla="*/ 224 h 244"/>
              <a:gd name="T66" fmla="*/ 81 w 244"/>
              <a:gd name="T67" fmla="*/ 237 h 244"/>
              <a:gd name="T68" fmla="*/ 92 w 244"/>
              <a:gd name="T69" fmla="*/ 216 h 244"/>
              <a:gd name="T70" fmla="*/ 113 w 244"/>
              <a:gd name="T71" fmla="*/ 220 h 244"/>
              <a:gd name="T72" fmla="*/ 114 w 244"/>
              <a:gd name="T73" fmla="*/ 244 h 244"/>
              <a:gd name="T74" fmla="*/ 144 w 244"/>
              <a:gd name="T75" fmla="*/ 242 h 244"/>
              <a:gd name="T76" fmla="*/ 143 w 244"/>
              <a:gd name="T77" fmla="*/ 218 h 244"/>
              <a:gd name="T78" fmla="*/ 163 w 244"/>
              <a:gd name="T79" fmla="*/ 212 h 244"/>
              <a:gd name="T80" fmla="*/ 176 w 244"/>
              <a:gd name="T81" fmla="*/ 232 h 244"/>
              <a:gd name="T82" fmla="*/ 202 w 244"/>
              <a:gd name="T83" fmla="*/ 215 h 244"/>
              <a:gd name="T84" fmla="*/ 188 w 244"/>
              <a:gd name="T85" fmla="*/ 195 h 244"/>
              <a:gd name="T86" fmla="*/ 203 w 244"/>
              <a:gd name="T87" fmla="*/ 179 h 244"/>
              <a:gd name="T88" fmla="*/ 224 w 244"/>
              <a:gd name="T89" fmla="*/ 190 h 244"/>
              <a:gd name="T90" fmla="*/ 238 w 244"/>
              <a:gd name="T91" fmla="*/ 163 h 244"/>
              <a:gd name="T92" fmla="*/ 216 w 244"/>
              <a:gd name="T93" fmla="*/ 152 h 244"/>
              <a:gd name="T94" fmla="*/ 220 w 244"/>
              <a:gd name="T95" fmla="*/ 132 h 244"/>
              <a:gd name="T96" fmla="*/ 244 w 244"/>
              <a:gd name="T97" fmla="*/ 130 h 244"/>
              <a:gd name="T98" fmla="*/ 126 w 244"/>
              <a:gd name="T99" fmla="*/ 190 h 244"/>
              <a:gd name="T100" fmla="*/ 54 w 244"/>
              <a:gd name="T101" fmla="*/ 126 h 244"/>
              <a:gd name="T102" fmla="*/ 118 w 244"/>
              <a:gd name="T103" fmla="*/ 54 h 244"/>
              <a:gd name="T104" fmla="*/ 191 w 244"/>
              <a:gd name="T105" fmla="*/ 118 h 244"/>
              <a:gd name="T106" fmla="*/ 126 w 244"/>
              <a:gd name="T107" fmla="*/ 19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4" h="244">
                <a:moveTo>
                  <a:pt x="244" y="130"/>
                </a:moveTo>
                <a:cubicBezTo>
                  <a:pt x="243" y="100"/>
                  <a:pt x="243" y="100"/>
                  <a:pt x="243" y="100"/>
                </a:cubicBezTo>
                <a:cubicBezTo>
                  <a:pt x="219" y="101"/>
                  <a:pt x="219" y="101"/>
                  <a:pt x="219" y="101"/>
                </a:cubicBezTo>
                <a:cubicBezTo>
                  <a:pt x="217" y="94"/>
                  <a:pt x="215" y="88"/>
                  <a:pt x="212" y="81"/>
                </a:cubicBezTo>
                <a:cubicBezTo>
                  <a:pt x="232" y="68"/>
                  <a:pt x="232" y="68"/>
                  <a:pt x="232" y="68"/>
                </a:cubicBezTo>
                <a:cubicBezTo>
                  <a:pt x="216" y="43"/>
                  <a:pt x="216" y="43"/>
                  <a:pt x="216" y="43"/>
                </a:cubicBezTo>
                <a:cubicBezTo>
                  <a:pt x="195" y="56"/>
                  <a:pt x="195" y="56"/>
                  <a:pt x="195" y="56"/>
                </a:cubicBezTo>
                <a:cubicBezTo>
                  <a:pt x="191" y="51"/>
                  <a:pt x="185" y="46"/>
                  <a:pt x="180" y="42"/>
                </a:cubicBezTo>
                <a:cubicBezTo>
                  <a:pt x="191" y="21"/>
                  <a:pt x="191" y="21"/>
                  <a:pt x="191" y="21"/>
                </a:cubicBezTo>
                <a:cubicBezTo>
                  <a:pt x="163" y="7"/>
                  <a:pt x="163" y="7"/>
                  <a:pt x="163" y="7"/>
                </a:cubicBezTo>
                <a:cubicBezTo>
                  <a:pt x="153" y="28"/>
                  <a:pt x="153" y="28"/>
                  <a:pt x="153" y="28"/>
                </a:cubicBezTo>
                <a:cubicBezTo>
                  <a:pt x="146" y="26"/>
                  <a:pt x="139" y="25"/>
                  <a:pt x="132" y="24"/>
                </a:cubicBezTo>
                <a:cubicBezTo>
                  <a:pt x="131" y="0"/>
                  <a:pt x="131" y="0"/>
                  <a:pt x="131" y="0"/>
                </a:cubicBezTo>
                <a:cubicBezTo>
                  <a:pt x="100" y="2"/>
                  <a:pt x="100" y="2"/>
                  <a:pt x="100" y="2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95" y="27"/>
                  <a:pt x="88" y="29"/>
                  <a:pt x="82" y="32"/>
                </a:cubicBezTo>
                <a:cubicBezTo>
                  <a:pt x="69" y="12"/>
                  <a:pt x="69" y="12"/>
                  <a:pt x="69" y="12"/>
                </a:cubicBezTo>
                <a:cubicBezTo>
                  <a:pt x="43" y="29"/>
                  <a:pt x="43" y="29"/>
                  <a:pt x="43" y="29"/>
                </a:cubicBezTo>
                <a:cubicBezTo>
                  <a:pt x="56" y="49"/>
                  <a:pt x="56" y="49"/>
                  <a:pt x="56" y="49"/>
                </a:cubicBezTo>
                <a:cubicBezTo>
                  <a:pt x="51" y="54"/>
                  <a:pt x="46" y="59"/>
                  <a:pt x="42" y="65"/>
                </a:cubicBezTo>
                <a:cubicBezTo>
                  <a:pt x="21" y="54"/>
                  <a:pt x="21" y="54"/>
                  <a:pt x="21" y="54"/>
                </a:cubicBezTo>
                <a:cubicBezTo>
                  <a:pt x="7" y="81"/>
                  <a:pt x="7" y="81"/>
                  <a:pt x="7" y="81"/>
                </a:cubicBezTo>
                <a:cubicBezTo>
                  <a:pt x="29" y="92"/>
                  <a:pt x="29" y="92"/>
                  <a:pt x="29" y="92"/>
                </a:cubicBezTo>
                <a:cubicBezTo>
                  <a:pt x="26" y="98"/>
                  <a:pt x="25" y="105"/>
                  <a:pt x="24" y="112"/>
                </a:cubicBezTo>
                <a:cubicBezTo>
                  <a:pt x="0" y="114"/>
                  <a:pt x="0" y="114"/>
                  <a:pt x="0" y="114"/>
                </a:cubicBezTo>
                <a:cubicBezTo>
                  <a:pt x="2" y="144"/>
                  <a:pt x="2" y="144"/>
                  <a:pt x="2" y="144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8" y="150"/>
                  <a:pt x="30" y="156"/>
                  <a:pt x="33" y="163"/>
                </a:cubicBezTo>
                <a:cubicBezTo>
                  <a:pt x="13" y="176"/>
                  <a:pt x="13" y="176"/>
                  <a:pt x="13" y="176"/>
                </a:cubicBezTo>
                <a:cubicBezTo>
                  <a:pt x="29" y="201"/>
                  <a:pt x="29" y="201"/>
                  <a:pt x="29" y="201"/>
                </a:cubicBezTo>
                <a:cubicBezTo>
                  <a:pt x="49" y="188"/>
                  <a:pt x="49" y="188"/>
                  <a:pt x="49" y="188"/>
                </a:cubicBezTo>
                <a:cubicBezTo>
                  <a:pt x="54" y="193"/>
                  <a:pt x="59" y="198"/>
                  <a:pt x="65" y="202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81" y="237"/>
                  <a:pt x="81" y="237"/>
                  <a:pt x="81" y="237"/>
                </a:cubicBezTo>
                <a:cubicBezTo>
                  <a:pt x="92" y="216"/>
                  <a:pt x="92" y="216"/>
                  <a:pt x="92" y="216"/>
                </a:cubicBezTo>
                <a:cubicBezTo>
                  <a:pt x="99" y="218"/>
                  <a:pt x="106" y="219"/>
                  <a:pt x="113" y="220"/>
                </a:cubicBezTo>
                <a:cubicBezTo>
                  <a:pt x="114" y="244"/>
                  <a:pt x="114" y="244"/>
                  <a:pt x="114" y="244"/>
                </a:cubicBezTo>
                <a:cubicBezTo>
                  <a:pt x="144" y="242"/>
                  <a:pt x="144" y="242"/>
                  <a:pt x="144" y="242"/>
                </a:cubicBezTo>
                <a:cubicBezTo>
                  <a:pt x="143" y="218"/>
                  <a:pt x="143" y="218"/>
                  <a:pt x="143" y="218"/>
                </a:cubicBezTo>
                <a:cubicBezTo>
                  <a:pt x="150" y="217"/>
                  <a:pt x="157" y="215"/>
                  <a:pt x="163" y="212"/>
                </a:cubicBezTo>
                <a:cubicBezTo>
                  <a:pt x="176" y="232"/>
                  <a:pt x="176" y="232"/>
                  <a:pt x="176" y="232"/>
                </a:cubicBezTo>
                <a:cubicBezTo>
                  <a:pt x="202" y="215"/>
                  <a:pt x="202" y="215"/>
                  <a:pt x="202" y="215"/>
                </a:cubicBezTo>
                <a:cubicBezTo>
                  <a:pt x="188" y="195"/>
                  <a:pt x="188" y="195"/>
                  <a:pt x="188" y="195"/>
                </a:cubicBezTo>
                <a:cubicBezTo>
                  <a:pt x="194" y="190"/>
                  <a:pt x="198" y="185"/>
                  <a:pt x="203" y="179"/>
                </a:cubicBezTo>
                <a:cubicBezTo>
                  <a:pt x="224" y="190"/>
                  <a:pt x="224" y="190"/>
                  <a:pt x="224" y="190"/>
                </a:cubicBezTo>
                <a:cubicBezTo>
                  <a:pt x="238" y="163"/>
                  <a:pt x="238" y="163"/>
                  <a:pt x="238" y="163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8" y="146"/>
                  <a:pt x="220" y="139"/>
                  <a:pt x="220" y="132"/>
                </a:cubicBezTo>
                <a:cubicBezTo>
                  <a:pt x="244" y="130"/>
                  <a:pt x="244" y="130"/>
                  <a:pt x="244" y="130"/>
                </a:cubicBezTo>
                <a:close/>
                <a:moveTo>
                  <a:pt x="126" y="190"/>
                </a:moveTo>
                <a:cubicBezTo>
                  <a:pt x="89" y="192"/>
                  <a:pt x="56" y="164"/>
                  <a:pt x="54" y="126"/>
                </a:cubicBezTo>
                <a:cubicBezTo>
                  <a:pt x="52" y="88"/>
                  <a:pt x="81" y="56"/>
                  <a:pt x="118" y="54"/>
                </a:cubicBezTo>
                <a:cubicBezTo>
                  <a:pt x="156" y="52"/>
                  <a:pt x="188" y="81"/>
                  <a:pt x="191" y="118"/>
                </a:cubicBezTo>
                <a:cubicBezTo>
                  <a:pt x="193" y="156"/>
                  <a:pt x="164" y="188"/>
                  <a:pt x="126" y="190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42" name="Freeform 39"/>
          <p:cNvSpPr/>
          <p:nvPr/>
        </p:nvSpPr>
        <p:spPr bwMode="auto">
          <a:xfrm>
            <a:off x="4826001" y="3298826"/>
            <a:ext cx="134938" cy="136525"/>
          </a:xfrm>
          <a:custGeom>
            <a:avLst/>
            <a:gdLst>
              <a:gd name="T0" fmla="*/ 37 w 71"/>
              <a:gd name="T1" fmla="*/ 71 h 72"/>
              <a:gd name="T2" fmla="*/ 1 w 71"/>
              <a:gd name="T3" fmla="*/ 38 h 72"/>
              <a:gd name="T4" fmla="*/ 33 w 71"/>
              <a:gd name="T5" fmla="*/ 1 h 72"/>
              <a:gd name="T6" fmla="*/ 70 w 71"/>
              <a:gd name="T7" fmla="*/ 34 h 72"/>
              <a:gd name="T8" fmla="*/ 37 w 71"/>
              <a:gd name="T9" fmla="*/ 7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37" y="71"/>
                </a:moveTo>
                <a:cubicBezTo>
                  <a:pt x="18" y="72"/>
                  <a:pt x="2" y="57"/>
                  <a:pt x="1" y="38"/>
                </a:cubicBezTo>
                <a:cubicBezTo>
                  <a:pt x="0" y="19"/>
                  <a:pt x="14" y="3"/>
                  <a:pt x="33" y="1"/>
                </a:cubicBezTo>
                <a:cubicBezTo>
                  <a:pt x="52" y="0"/>
                  <a:pt x="69" y="15"/>
                  <a:pt x="70" y="34"/>
                </a:cubicBezTo>
                <a:cubicBezTo>
                  <a:pt x="71" y="53"/>
                  <a:pt x="56" y="70"/>
                  <a:pt x="37" y="71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Freeform 40"/>
          <p:cNvSpPr>
            <a:spLocks noEditPoints="1"/>
          </p:cNvSpPr>
          <p:nvPr/>
        </p:nvSpPr>
        <p:spPr bwMode="auto">
          <a:xfrm>
            <a:off x="6345238" y="4138614"/>
            <a:ext cx="425450" cy="425450"/>
          </a:xfrm>
          <a:custGeom>
            <a:avLst/>
            <a:gdLst>
              <a:gd name="T0" fmla="*/ 225 w 225"/>
              <a:gd name="T1" fmla="*/ 120 h 225"/>
              <a:gd name="T2" fmla="*/ 223 w 225"/>
              <a:gd name="T3" fmla="*/ 92 h 225"/>
              <a:gd name="T4" fmla="*/ 201 w 225"/>
              <a:gd name="T5" fmla="*/ 93 h 225"/>
              <a:gd name="T6" fmla="*/ 195 w 225"/>
              <a:gd name="T7" fmla="*/ 75 h 225"/>
              <a:gd name="T8" fmla="*/ 214 w 225"/>
              <a:gd name="T9" fmla="*/ 63 h 225"/>
              <a:gd name="T10" fmla="*/ 198 w 225"/>
              <a:gd name="T11" fmla="*/ 40 h 225"/>
              <a:gd name="T12" fmla="*/ 180 w 225"/>
              <a:gd name="T13" fmla="*/ 52 h 225"/>
              <a:gd name="T14" fmla="*/ 165 w 225"/>
              <a:gd name="T15" fmla="*/ 39 h 225"/>
              <a:gd name="T16" fmla="*/ 175 w 225"/>
              <a:gd name="T17" fmla="*/ 19 h 225"/>
              <a:gd name="T18" fmla="*/ 150 w 225"/>
              <a:gd name="T19" fmla="*/ 6 h 225"/>
              <a:gd name="T20" fmla="*/ 140 w 225"/>
              <a:gd name="T21" fmla="*/ 26 h 225"/>
              <a:gd name="T22" fmla="*/ 121 w 225"/>
              <a:gd name="T23" fmla="*/ 22 h 225"/>
              <a:gd name="T24" fmla="*/ 120 w 225"/>
              <a:gd name="T25" fmla="*/ 0 h 225"/>
              <a:gd name="T26" fmla="*/ 92 w 225"/>
              <a:gd name="T27" fmla="*/ 2 h 225"/>
              <a:gd name="T28" fmla="*/ 94 w 225"/>
              <a:gd name="T29" fmla="*/ 24 h 225"/>
              <a:gd name="T30" fmla="*/ 75 w 225"/>
              <a:gd name="T31" fmla="*/ 30 h 225"/>
              <a:gd name="T32" fmla="*/ 63 w 225"/>
              <a:gd name="T33" fmla="*/ 11 h 225"/>
              <a:gd name="T34" fmla="*/ 40 w 225"/>
              <a:gd name="T35" fmla="*/ 27 h 225"/>
              <a:gd name="T36" fmla="*/ 52 w 225"/>
              <a:gd name="T37" fmla="*/ 45 h 225"/>
              <a:gd name="T38" fmla="*/ 39 w 225"/>
              <a:gd name="T39" fmla="*/ 60 h 225"/>
              <a:gd name="T40" fmla="*/ 19 w 225"/>
              <a:gd name="T41" fmla="*/ 50 h 225"/>
              <a:gd name="T42" fmla="*/ 7 w 225"/>
              <a:gd name="T43" fmla="*/ 75 h 225"/>
              <a:gd name="T44" fmla="*/ 26 w 225"/>
              <a:gd name="T45" fmla="*/ 85 h 225"/>
              <a:gd name="T46" fmla="*/ 23 w 225"/>
              <a:gd name="T47" fmla="*/ 103 h 225"/>
              <a:gd name="T48" fmla="*/ 0 w 225"/>
              <a:gd name="T49" fmla="*/ 105 h 225"/>
              <a:gd name="T50" fmla="*/ 2 w 225"/>
              <a:gd name="T51" fmla="*/ 133 h 225"/>
              <a:gd name="T52" fmla="*/ 24 w 225"/>
              <a:gd name="T53" fmla="*/ 131 h 225"/>
              <a:gd name="T54" fmla="*/ 30 w 225"/>
              <a:gd name="T55" fmla="*/ 150 h 225"/>
              <a:gd name="T56" fmla="*/ 12 w 225"/>
              <a:gd name="T57" fmla="*/ 162 h 225"/>
              <a:gd name="T58" fmla="*/ 27 w 225"/>
              <a:gd name="T59" fmla="*/ 185 h 225"/>
              <a:gd name="T60" fmla="*/ 45 w 225"/>
              <a:gd name="T61" fmla="*/ 173 h 225"/>
              <a:gd name="T62" fmla="*/ 60 w 225"/>
              <a:gd name="T63" fmla="*/ 186 h 225"/>
              <a:gd name="T64" fmla="*/ 50 w 225"/>
              <a:gd name="T65" fmla="*/ 206 h 225"/>
              <a:gd name="T66" fmla="*/ 75 w 225"/>
              <a:gd name="T67" fmla="*/ 218 h 225"/>
              <a:gd name="T68" fmla="*/ 85 w 225"/>
              <a:gd name="T69" fmla="*/ 199 h 225"/>
              <a:gd name="T70" fmla="*/ 104 w 225"/>
              <a:gd name="T71" fmla="*/ 202 h 225"/>
              <a:gd name="T72" fmla="*/ 105 w 225"/>
              <a:gd name="T73" fmla="*/ 225 h 225"/>
              <a:gd name="T74" fmla="*/ 133 w 225"/>
              <a:gd name="T75" fmla="*/ 223 h 225"/>
              <a:gd name="T76" fmla="*/ 132 w 225"/>
              <a:gd name="T77" fmla="*/ 201 h 225"/>
              <a:gd name="T78" fmla="*/ 150 w 225"/>
              <a:gd name="T79" fmla="*/ 195 h 225"/>
              <a:gd name="T80" fmla="*/ 162 w 225"/>
              <a:gd name="T81" fmla="*/ 213 h 225"/>
              <a:gd name="T82" fmla="*/ 185 w 225"/>
              <a:gd name="T83" fmla="*/ 198 h 225"/>
              <a:gd name="T84" fmla="*/ 173 w 225"/>
              <a:gd name="T85" fmla="*/ 180 h 225"/>
              <a:gd name="T86" fmla="*/ 186 w 225"/>
              <a:gd name="T87" fmla="*/ 165 h 225"/>
              <a:gd name="T88" fmla="*/ 206 w 225"/>
              <a:gd name="T89" fmla="*/ 175 h 225"/>
              <a:gd name="T90" fmla="*/ 218 w 225"/>
              <a:gd name="T91" fmla="*/ 150 h 225"/>
              <a:gd name="T92" fmla="*/ 199 w 225"/>
              <a:gd name="T93" fmla="*/ 140 h 225"/>
              <a:gd name="T94" fmla="*/ 203 w 225"/>
              <a:gd name="T95" fmla="*/ 121 h 225"/>
              <a:gd name="T96" fmla="*/ 225 w 225"/>
              <a:gd name="T97" fmla="*/ 120 h 225"/>
              <a:gd name="T98" fmla="*/ 116 w 225"/>
              <a:gd name="T99" fmla="*/ 175 h 225"/>
              <a:gd name="T100" fmla="*/ 50 w 225"/>
              <a:gd name="T101" fmla="*/ 116 h 225"/>
              <a:gd name="T102" fmla="*/ 109 w 225"/>
              <a:gd name="T103" fmla="*/ 50 h 225"/>
              <a:gd name="T104" fmla="*/ 175 w 225"/>
              <a:gd name="T105" fmla="*/ 109 h 225"/>
              <a:gd name="T106" fmla="*/ 116 w 225"/>
              <a:gd name="T107" fmla="*/ 17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5" h="225">
                <a:moveTo>
                  <a:pt x="225" y="120"/>
                </a:moveTo>
                <a:cubicBezTo>
                  <a:pt x="223" y="92"/>
                  <a:pt x="223" y="92"/>
                  <a:pt x="223" y="92"/>
                </a:cubicBezTo>
                <a:cubicBezTo>
                  <a:pt x="201" y="93"/>
                  <a:pt x="201" y="93"/>
                  <a:pt x="201" y="93"/>
                </a:cubicBezTo>
                <a:cubicBezTo>
                  <a:pt x="200" y="87"/>
                  <a:pt x="198" y="81"/>
                  <a:pt x="195" y="75"/>
                </a:cubicBezTo>
                <a:cubicBezTo>
                  <a:pt x="214" y="63"/>
                  <a:pt x="214" y="63"/>
                  <a:pt x="214" y="63"/>
                </a:cubicBezTo>
                <a:cubicBezTo>
                  <a:pt x="198" y="40"/>
                  <a:pt x="198" y="40"/>
                  <a:pt x="198" y="40"/>
                </a:cubicBezTo>
                <a:cubicBezTo>
                  <a:pt x="180" y="52"/>
                  <a:pt x="180" y="52"/>
                  <a:pt x="180" y="52"/>
                </a:cubicBezTo>
                <a:cubicBezTo>
                  <a:pt x="175" y="47"/>
                  <a:pt x="171" y="42"/>
                  <a:pt x="165" y="39"/>
                </a:cubicBezTo>
                <a:cubicBezTo>
                  <a:pt x="175" y="19"/>
                  <a:pt x="175" y="19"/>
                  <a:pt x="175" y="19"/>
                </a:cubicBezTo>
                <a:cubicBezTo>
                  <a:pt x="150" y="6"/>
                  <a:pt x="150" y="6"/>
                  <a:pt x="150" y="6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34" y="24"/>
                  <a:pt x="128" y="23"/>
                  <a:pt x="121" y="22"/>
                </a:cubicBezTo>
                <a:cubicBezTo>
                  <a:pt x="120" y="0"/>
                  <a:pt x="120" y="0"/>
                  <a:pt x="120" y="0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24"/>
                  <a:pt x="94" y="24"/>
                  <a:pt x="94" y="24"/>
                </a:cubicBezTo>
                <a:cubicBezTo>
                  <a:pt x="87" y="25"/>
                  <a:pt x="81" y="27"/>
                  <a:pt x="75" y="30"/>
                </a:cubicBezTo>
                <a:cubicBezTo>
                  <a:pt x="63" y="11"/>
                  <a:pt x="63" y="11"/>
                  <a:pt x="63" y="11"/>
                </a:cubicBezTo>
                <a:cubicBezTo>
                  <a:pt x="40" y="27"/>
                  <a:pt x="40" y="27"/>
                  <a:pt x="40" y="27"/>
                </a:cubicBezTo>
                <a:cubicBezTo>
                  <a:pt x="52" y="45"/>
                  <a:pt x="52" y="45"/>
                  <a:pt x="52" y="45"/>
                </a:cubicBezTo>
                <a:cubicBezTo>
                  <a:pt x="47" y="49"/>
                  <a:pt x="43" y="54"/>
                  <a:pt x="39" y="60"/>
                </a:cubicBezTo>
                <a:cubicBezTo>
                  <a:pt x="19" y="50"/>
                  <a:pt x="19" y="50"/>
                  <a:pt x="19" y="50"/>
                </a:cubicBezTo>
                <a:cubicBezTo>
                  <a:pt x="7" y="75"/>
                  <a:pt x="7" y="75"/>
                  <a:pt x="7" y="75"/>
                </a:cubicBezTo>
                <a:cubicBezTo>
                  <a:pt x="26" y="85"/>
                  <a:pt x="26" y="85"/>
                  <a:pt x="26" y="85"/>
                </a:cubicBezTo>
                <a:cubicBezTo>
                  <a:pt x="24" y="91"/>
                  <a:pt x="23" y="97"/>
                  <a:pt x="23" y="103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33"/>
                  <a:pt x="2" y="133"/>
                  <a:pt x="2" y="133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5" y="138"/>
                  <a:pt x="27" y="144"/>
                  <a:pt x="30" y="150"/>
                </a:cubicBezTo>
                <a:cubicBezTo>
                  <a:pt x="12" y="162"/>
                  <a:pt x="12" y="162"/>
                  <a:pt x="12" y="162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45" y="173"/>
                  <a:pt x="45" y="173"/>
                  <a:pt x="45" y="173"/>
                </a:cubicBezTo>
                <a:cubicBezTo>
                  <a:pt x="50" y="178"/>
                  <a:pt x="55" y="182"/>
                  <a:pt x="60" y="186"/>
                </a:cubicBezTo>
                <a:cubicBezTo>
                  <a:pt x="50" y="206"/>
                  <a:pt x="50" y="206"/>
                  <a:pt x="50" y="206"/>
                </a:cubicBezTo>
                <a:cubicBezTo>
                  <a:pt x="75" y="218"/>
                  <a:pt x="75" y="218"/>
                  <a:pt x="75" y="218"/>
                </a:cubicBezTo>
                <a:cubicBezTo>
                  <a:pt x="85" y="199"/>
                  <a:pt x="85" y="199"/>
                  <a:pt x="85" y="199"/>
                </a:cubicBezTo>
                <a:cubicBezTo>
                  <a:pt x="91" y="201"/>
                  <a:pt x="97" y="202"/>
                  <a:pt x="104" y="202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2" y="201"/>
                  <a:pt x="132" y="201"/>
                  <a:pt x="132" y="201"/>
                </a:cubicBezTo>
                <a:cubicBezTo>
                  <a:pt x="138" y="200"/>
                  <a:pt x="144" y="197"/>
                  <a:pt x="150" y="195"/>
                </a:cubicBezTo>
                <a:cubicBezTo>
                  <a:pt x="162" y="213"/>
                  <a:pt x="162" y="213"/>
                  <a:pt x="162" y="213"/>
                </a:cubicBezTo>
                <a:cubicBezTo>
                  <a:pt x="185" y="198"/>
                  <a:pt x="185" y="198"/>
                  <a:pt x="185" y="198"/>
                </a:cubicBezTo>
                <a:cubicBezTo>
                  <a:pt x="173" y="180"/>
                  <a:pt x="173" y="180"/>
                  <a:pt x="173" y="180"/>
                </a:cubicBezTo>
                <a:cubicBezTo>
                  <a:pt x="178" y="175"/>
                  <a:pt x="182" y="170"/>
                  <a:pt x="186" y="165"/>
                </a:cubicBezTo>
                <a:cubicBezTo>
                  <a:pt x="206" y="175"/>
                  <a:pt x="206" y="175"/>
                  <a:pt x="206" y="175"/>
                </a:cubicBezTo>
                <a:cubicBezTo>
                  <a:pt x="218" y="150"/>
                  <a:pt x="218" y="150"/>
                  <a:pt x="218" y="150"/>
                </a:cubicBezTo>
                <a:cubicBezTo>
                  <a:pt x="199" y="140"/>
                  <a:pt x="199" y="140"/>
                  <a:pt x="199" y="140"/>
                </a:cubicBezTo>
                <a:cubicBezTo>
                  <a:pt x="201" y="134"/>
                  <a:pt x="202" y="128"/>
                  <a:pt x="203" y="121"/>
                </a:cubicBezTo>
                <a:cubicBezTo>
                  <a:pt x="225" y="120"/>
                  <a:pt x="225" y="120"/>
                  <a:pt x="225" y="120"/>
                </a:cubicBezTo>
                <a:close/>
                <a:moveTo>
                  <a:pt x="116" y="175"/>
                </a:moveTo>
                <a:cubicBezTo>
                  <a:pt x="82" y="177"/>
                  <a:pt x="52" y="150"/>
                  <a:pt x="50" y="116"/>
                </a:cubicBezTo>
                <a:cubicBezTo>
                  <a:pt x="48" y="81"/>
                  <a:pt x="74" y="52"/>
                  <a:pt x="109" y="50"/>
                </a:cubicBezTo>
                <a:cubicBezTo>
                  <a:pt x="144" y="48"/>
                  <a:pt x="173" y="74"/>
                  <a:pt x="175" y="109"/>
                </a:cubicBezTo>
                <a:cubicBezTo>
                  <a:pt x="177" y="143"/>
                  <a:pt x="151" y="173"/>
                  <a:pt x="116" y="17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Freeform 41"/>
          <p:cNvSpPr/>
          <p:nvPr/>
        </p:nvSpPr>
        <p:spPr bwMode="auto">
          <a:xfrm>
            <a:off x="6496051" y="4291014"/>
            <a:ext cx="123825" cy="122238"/>
          </a:xfrm>
          <a:custGeom>
            <a:avLst/>
            <a:gdLst>
              <a:gd name="T0" fmla="*/ 34 w 65"/>
              <a:gd name="T1" fmla="*/ 64 h 65"/>
              <a:gd name="T2" fmla="*/ 1 w 65"/>
              <a:gd name="T3" fmla="*/ 34 h 65"/>
              <a:gd name="T4" fmla="*/ 31 w 65"/>
              <a:gd name="T5" fmla="*/ 1 h 65"/>
              <a:gd name="T6" fmla="*/ 64 w 65"/>
              <a:gd name="T7" fmla="*/ 31 h 65"/>
              <a:gd name="T8" fmla="*/ 34 w 65"/>
              <a:gd name="T9" fmla="*/ 6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65">
                <a:moveTo>
                  <a:pt x="34" y="64"/>
                </a:moveTo>
                <a:cubicBezTo>
                  <a:pt x="17" y="65"/>
                  <a:pt x="2" y="52"/>
                  <a:pt x="1" y="34"/>
                </a:cubicBezTo>
                <a:cubicBezTo>
                  <a:pt x="0" y="17"/>
                  <a:pt x="13" y="2"/>
                  <a:pt x="31" y="1"/>
                </a:cubicBezTo>
                <a:cubicBezTo>
                  <a:pt x="48" y="0"/>
                  <a:pt x="63" y="13"/>
                  <a:pt x="64" y="31"/>
                </a:cubicBezTo>
                <a:cubicBezTo>
                  <a:pt x="65" y="48"/>
                  <a:pt x="52" y="63"/>
                  <a:pt x="34" y="64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5" name="Freeform 42"/>
          <p:cNvSpPr>
            <a:spLocks noEditPoints="1"/>
          </p:cNvSpPr>
          <p:nvPr/>
        </p:nvSpPr>
        <p:spPr bwMode="auto">
          <a:xfrm>
            <a:off x="6726238" y="4070351"/>
            <a:ext cx="176213" cy="174625"/>
          </a:xfrm>
          <a:custGeom>
            <a:avLst/>
            <a:gdLst>
              <a:gd name="T0" fmla="*/ 93 w 93"/>
              <a:gd name="T1" fmla="*/ 49 h 92"/>
              <a:gd name="T2" fmla="*/ 92 w 93"/>
              <a:gd name="T3" fmla="*/ 38 h 92"/>
              <a:gd name="T4" fmla="*/ 83 w 93"/>
              <a:gd name="T5" fmla="*/ 38 h 92"/>
              <a:gd name="T6" fmla="*/ 81 w 93"/>
              <a:gd name="T7" fmla="*/ 31 h 92"/>
              <a:gd name="T8" fmla="*/ 88 w 93"/>
              <a:gd name="T9" fmla="*/ 26 h 92"/>
              <a:gd name="T10" fmla="*/ 82 w 93"/>
              <a:gd name="T11" fmla="*/ 16 h 92"/>
              <a:gd name="T12" fmla="*/ 74 w 93"/>
              <a:gd name="T13" fmla="*/ 21 h 92"/>
              <a:gd name="T14" fmla="*/ 68 w 93"/>
              <a:gd name="T15" fmla="*/ 16 h 92"/>
              <a:gd name="T16" fmla="*/ 72 w 93"/>
              <a:gd name="T17" fmla="*/ 8 h 92"/>
              <a:gd name="T18" fmla="*/ 62 w 93"/>
              <a:gd name="T19" fmla="*/ 2 h 92"/>
              <a:gd name="T20" fmla="*/ 58 w 93"/>
              <a:gd name="T21" fmla="*/ 11 h 92"/>
              <a:gd name="T22" fmla="*/ 50 w 93"/>
              <a:gd name="T23" fmla="*/ 9 h 92"/>
              <a:gd name="T24" fmla="*/ 50 w 93"/>
              <a:gd name="T25" fmla="*/ 0 h 92"/>
              <a:gd name="T26" fmla="*/ 38 w 93"/>
              <a:gd name="T27" fmla="*/ 0 h 92"/>
              <a:gd name="T28" fmla="*/ 39 w 93"/>
              <a:gd name="T29" fmla="*/ 10 h 92"/>
              <a:gd name="T30" fmla="*/ 31 w 93"/>
              <a:gd name="T31" fmla="*/ 12 h 92"/>
              <a:gd name="T32" fmla="*/ 26 w 93"/>
              <a:gd name="T33" fmla="*/ 4 h 92"/>
              <a:gd name="T34" fmla="*/ 17 w 93"/>
              <a:gd name="T35" fmla="*/ 11 h 92"/>
              <a:gd name="T36" fmla="*/ 22 w 93"/>
              <a:gd name="T37" fmla="*/ 18 h 92"/>
              <a:gd name="T38" fmla="*/ 16 w 93"/>
              <a:gd name="T39" fmla="*/ 24 h 92"/>
              <a:gd name="T40" fmla="*/ 8 w 93"/>
              <a:gd name="T41" fmla="*/ 20 h 92"/>
              <a:gd name="T42" fmla="*/ 3 w 93"/>
              <a:gd name="T43" fmla="*/ 31 h 92"/>
              <a:gd name="T44" fmla="*/ 11 w 93"/>
              <a:gd name="T45" fmla="*/ 35 h 92"/>
              <a:gd name="T46" fmla="*/ 9 w 93"/>
              <a:gd name="T47" fmla="*/ 42 h 92"/>
              <a:gd name="T48" fmla="*/ 0 w 93"/>
              <a:gd name="T49" fmla="*/ 43 h 92"/>
              <a:gd name="T50" fmla="*/ 1 w 93"/>
              <a:gd name="T51" fmla="*/ 54 h 92"/>
              <a:gd name="T52" fmla="*/ 10 w 93"/>
              <a:gd name="T53" fmla="*/ 54 h 92"/>
              <a:gd name="T54" fmla="*/ 13 w 93"/>
              <a:gd name="T55" fmla="*/ 62 h 92"/>
              <a:gd name="T56" fmla="*/ 5 w 93"/>
              <a:gd name="T57" fmla="*/ 67 h 92"/>
              <a:gd name="T58" fmla="*/ 11 w 93"/>
              <a:gd name="T59" fmla="*/ 76 h 92"/>
              <a:gd name="T60" fmla="*/ 19 w 93"/>
              <a:gd name="T61" fmla="*/ 71 h 92"/>
              <a:gd name="T62" fmla="*/ 25 w 93"/>
              <a:gd name="T63" fmla="*/ 77 h 92"/>
              <a:gd name="T64" fmla="*/ 21 w 93"/>
              <a:gd name="T65" fmla="*/ 85 h 92"/>
              <a:gd name="T66" fmla="*/ 31 w 93"/>
              <a:gd name="T67" fmla="*/ 90 h 92"/>
              <a:gd name="T68" fmla="*/ 35 w 93"/>
              <a:gd name="T69" fmla="*/ 82 h 92"/>
              <a:gd name="T70" fmla="*/ 43 w 93"/>
              <a:gd name="T71" fmla="*/ 83 h 92"/>
              <a:gd name="T72" fmla="*/ 43 w 93"/>
              <a:gd name="T73" fmla="*/ 92 h 92"/>
              <a:gd name="T74" fmla="*/ 55 w 93"/>
              <a:gd name="T75" fmla="*/ 92 h 92"/>
              <a:gd name="T76" fmla="*/ 54 w 93"/>
              <a:gd name="T77" fmla="*/ 83 h 92"/>
              <a:gd name="T78" fmla="*/ 62 w 93"/>
              <a:gd name="T79" fmla="*/ 80 h 92"/>
              <a:gd name="T80" fmla="*/ 67 w 93"/>
              <a:gd name="T81" fmla="*/ 88 h 92"/>
              <a:gd name="T82" fmla="*/ 77 w 93"/>
              <a:gd name="T83" fmla="*/ 81 h 92"/>
              <a:gd name="T84" fmla="*/ 72 w 93"/>
              <a:gd name="T85" fmla="*/ 74 h 92"/>
              <a:gd name="T86" fmla="*/ 77 w 93"/>
              <a:gd name="T87" fmla="*/ 68 h 92"/>
              <a:gd name="T88" fmla="*/ 85 w 93"/>
              <a:gd name="T89" fmla="*/ 72 h 92"/>
              <a:gd name="T90" fmla="*/ 90 w 93"/>
              <a:gd name="T91" fmla="*/ 62 h 92"/>
              <a:gd name="T92" fmla="*/ 82 w 93"/>
              <a:gd name="T93" fmla="*/ 58 h 92"/>
              <a:gd name="T94" fmla="*/ 84 w 93"/>
              <a:gd name="T95" fmla="*/ 50 h 92"/>
              <a:gd name="T96" fmla="*/ 93 w 93"/>
              <a:gd name="T97" fmla="*/ 49 h 92"/>
              <a:gd name="T98" fmla="*/ 48 w 93"/>
              <a:gd name="T99" fmla="*/ 72 h 92"/>
              <a:gd name="T100" fmla="*/ 21 w 93"/>
              <a:gd name="T101" fmla="*/ 48 h 92"/>
              <a:gd name="T102" fmla="*/ 45 w 93"/>
              <a:gd name="T103" fmla="*/ 20 h 92"/>
              <a:gd name="T104" fmla="*/ 72 w 93"/>
              <a:gd name="T105" fmla="*/ 45 h 92"/>
              <a:gd name="T106" fmla="*/ 48 w 93"/>
              <a:gd name="T107" fmla="*/ 7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3" h="92">
                <a:moveTo>
                  <a:pt x="93" y="49"/>
                </a:moveTo>
                <a:cubicBezTo>
                  <a:pt x="92" y="38"/>
                  <a:pt x="92" y="38"/>
                  <a:pt x="92" y="38"/>
                </a:cubicBezTo>
                <a:cubicBezTo>
                  <a:pt x="83" y="38"/>
                  <a:pt x="83" y="38"/>
                  <a:pt x="83" y="38"/>
                </a:cubicBezTo>
                <a:cubicBezTo>
                  <a:pt x="83" y="36"/>
                  <a:pt x="82" y="33"/>
                  <a:pt x="81" y="31"/>
                </a:cubicBezTo>
                <a:cubicBezTo>
                  <a:pt x="88" y="26"/>
                  <a:pt x="88" y="26"/>
                  <a:pt x="88" y="26"/>
                </a:cubicBezTo>
                <a:cubicBezTo>
                  <a:pt x="82" y="16"/>
                  <a:pt x="82" y="16"/>
                  <a:pt x="82" y="16"/>
                </a:cubicBezTo>
                <a:cubicBezTo>
                  <a:pt x="74" y="21"/>
                  <a:pt x="74" y="21"/>
                  <a:pt x="74" y="21"/>
                </a:cubicBezTo>
                <a:cubicBezTo>
                  <a:pt x="73" y="19"/>
                  <a:pt x="71" y="17"/>
                  <a:pt x="68" y="16"/>
                </a:cubicBezTo>
                <a:cubicBezTo>
                  <a:pt x="72" y="8"/>
                  <a:pt x="72" y="8"/>
                  <a:pt x="72" y="8"/>
                </a:cubicBezTo>
                <a:cubicBezTo>
                  <a:pt x="62" y="2"/>
                  <a:pt x="62" y="2"/>
                  <a:pt x="62" y="2"/>
                </a:cubicBezTo>
                <a:cubicBezTo>
                  <a:pt x="58" y="11"/>
                  <a:pt x="58" y="11"/>
                  <a:pt x="58" y="11"/>
                </a:cubicBezTo>
                <a:cubicBezTo>
                  <a:pt x="56" y="10"/>
                  <a:pt x="53" y="9"/>
                  <a:pt x="50" y="9"/>
                </a:cubicBezTo>
                <a:cubicBezTo>
                  <a:pt x="50" y="0"/>
                  <a:pt x="50" y="0"/>
                  <a:pt x="5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6" y="10"/>
                  <a:pt x="34" y="11"/>
                  <a:pt x="31" y="12"/>
                </a:cubicBezTo>
                <a:cubicBezTo>
                  <a:pt x="26" y="4"/>
                  <a:pt x="26" y="4"/>
                  <a:pt x="26" y="4"/>
                </a:cubicBezTo>
                <a:cubicBezTo>
                  <a:pt x="17" y="11"/>
                  <a:pt x="17" y="11"/>
                  <a:pt x="17" y="11"/>
                </a:cubicBezTo>
                <a:cubicBezTo>
                  <a:pt x="22" y="18"/>
                  <a:pt x="22" y="18"/>
                  <a:pt x="22" y="18"/>
                </a:cubicBezTo>
                <a:cubicBezTo>
                  <a:pt x="20" y="20"/>
                  <a:pt x="18" y="22"/>
                  <a:pt x="16" y="24"/>
                </a:cubicBezTo>
                <a:cubicBezTo>
                  <a:pt x="8" y="20"/>
                  <a:pt x="8" y="20"/>
                  <a:pt x="8" y="20"/>
                </a:cubicBezTo>
                <a:cubicBezTo>
                  <a:pt x="3" y="31"/>
                  <a:pt x="3" y="31"/>
                  <a:pt x="3" y="31"/>
                </a:cubicBezTo>
                <a:cubicBezTo>
                  <a:pt x="11" y="35"/>
                  <a:pt x="11" y="35"/>
                  <a:pt x="11" y="35"/>
                </a:cubicBezTo>
                <a:cubicBezTo>
                  <a:pt x="10" y="37"/>
                  <a:pt x="10" y="40"/>
                  <a:pt x="9" y="42"/>
                </a:cubicBezTo>
                <a:cubicBezTo>
                  <a:pt x="0" y="43"/>
                  <a:pt x="0" y="43"/>
                  <a:pt x="0" y="43"/>
                </a:cubicBezTo>
                <a:cubicBezTo>
                  <a:pt x="1" y="54"/>
                  <a:pt x="1" y="54"/>
                  <a:pt x="1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11" y="57"/>
                  <a:pt x="11" y="59"/>
                  <a:pt x="13" y="62"/>
                </a:cubicBezTo>
                <a:cubicBezTo>
                  <a:pt x="5" y="67"/>
                  <a:pt x="5" y="67"/>
                  <a:pt x="5" y="67"/>
                </a:cubicBezTo>
                <a:cubicBezTo>
                  <a:pt x="11" y="76"/>
                  <a:pt x="11" y="76"/>
                  <a:pt x="11" y="76"/>
                </a:cubicBezTo>
                <a:cubicBezTo>
                  <a:pt x="19" y="71"/>
                  <a:pt x="19" y="71"/>
                  <a:pt x="19" y="71"/>
                </a:cubicBezTo>
                <a:cubicBezTo>
                  <a:pt x="21" y="73"/>
                  <a:pt x="23" y="75"/>
                  <a:pt x="25" y="77"/>
                </a:cubicBezTo>
                <a:cubicBezTo>
                  <a:pt x="21" y="85"/>
                  <a:pt x="21" y="85"/>
                  <a:pt x="21" y="85"/>
                </a:cubicBezTo>
                <a:cubicBezTo>
                  <a:pt x="31" y="90"/>
                  <a:pt x="31" y="90"/>
                  <a:pt x="31" y="90"/>
                </a:cubicBezTo>
                <a:cubicBezTo>
                  <a:pt x="35" y="82"/>
                  <a:pt x="35" y="82"/>
                  <a:pt x="35" y="82"/>
                </a:cubicBezTo>
                <a:cubicBezTo>
                  <a:pt x="38" y="83"/>
                  <a:pt x="40" y="83"/>
                  <a:pt x="43" y="83"/>
                </a:cubicBezTo>
                <a:cubicBezTo>
                  <a:pt x="43" y="92"/>
                  <a:pt x="43" y="92"/>
                  <a:pt x="43" y="92"/>
                </a:cubicBezTo>
                <a:cubicBezTo>
                  <a:pt x="55" y="92"/>
                  <a:pt x="55" y="92"/>
                  <a:pt x="55" y="92"/>
                </a:cubicBezTo>
                <a:cubicBezTo>
                  <a:pt x="54" y="83"/>
                  <a:pt x="54" y="83"/>
                  <a:pt x="54" y="83"/>
                </a:cubicBezTo>
                <a:cubicBezTo>
                  <a:pt x="57" y="82"/>
                  <a:pt x="60" y="81"/>
                  <a:pt x="62" y="80"/>
                </a:cubicBezTo>
                <a:cubicBezTo>
                  <a:pt x="67" y="88"/>
                  <a:pt x="67" y="88"/>
                  <a:pt x="67" y="88"/>
                </a:cubicBezTo>
                <a:cubicBezTo>
                  <a:pt x="77" y="81"/>
                  <a:pt x="77" y="81"/>
                  <a:pt x="77" y="81"/>
                </a:cubicBezTo>
                <a:cubicBezTo>
                  <a:pt x="72" y="74"/>
                  <a:pt x="72" y="74"/>
                  <a:pt x="72" y="74"/>
                </a:cubicBezTo>
                <a:cubicBezTo>
                  <a:pt x="74" y="72"/>
                  <a:pt x="75" y="70"/>
                  <a:pt x="77" y="68"/>
                </a:cubicBezTo>
                <a:cubicBezTo>
                  <a:pt x="85" y="72"/>
                  <a:pt x="85" y="72"/>
                  <a:pt x="85" y="72"/>
                </a:cubicBezTo>
                <a:cubicBezTo>
                  <a:pt x="90" y="62"/>
                  <a:pt x="90" y="62"/>
                  <a:pt x="90" y="62"/>
                </a:cubicBezTo>
                <a:cubicBezTo>
                  <a:pt x="82" y="58"/>
                  <a:pt x="82" y="58"/>
                  <a:pt x="82" y="58"/>
                </a:cubicBezTo>
                <a:cubicBezTo>
                  <a:pt x="83" y="55"/>
                  <a:pt x="84" y="52"/>
                  <a:pt x="84" y="50"/>
                </a:cubicBezTo>
                <a:cubicBezTo>
                  <a:pt x="93" y="49"/>
                  <a:pt x="93" y="49"/>
                  <a:pt x="93" y="49"/>
                </a:cubicBezTo>
                <a:close/>
                <a:moveTo>
                  <a:pt x="48" y="72"/>
                </a:moveTo>
                <a:cubicBezTo>
                  <a:pt x="34" y="73"/>
                  <a:pt x="22" y="62"/>
                  <a:pt x="21" y="48"/>
                </a:cubicBezTo>
                <a:cubicBezTo>
                  <a:pt x="20" y="33"/>
                  <a:pt x="31" y="21"/>
                  <a:pt x="45" y="20"/>
                </a:cubicBezTo>
                <a:cubicBezTo>
                  <a:pt x="59" y="19"/>
                  <a:pt x="72" y="30"/>
                  <a:pt x="72" y="45"/>
                </a:cubicBezTo>
                <a:cubicBezTo>
                  <a:pt x="73" y="59"/>
                  <a:pt x="62" y="71"/>
                  <a:pt x="48" y="72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46" name="Freeform 43"/>
          <p:cNvSpPr/>
          <p:nvPr/>
        </p:nvSpPr>
        <p:spPr bwMode="auto">
          <a:xfrm>
            <a:off x="6788151" y="4133851"/>
            <a:ext cx="50800" cy="50800"/>
          </a:xfrm>
          <a:custGeom>
            <a:avLst/>
            <a:gdLst>
              <a:gd name="T0" fmla="*/ 14 w 27"/>
              <a:gd name="T1" fmla="*/ 26 h 27"/>
              <a:gd name="T2" fmla="*/ 0 w 27"/>
              <a:gd name="T3" fmla="*/ 14 h 27"/>
              <a:gd name="T4" fmla="*/ 13 w 27"/>
              <a:gd name="T5" fmla="*/ 0 h 27"/>
              <a:gd name="T6" fmla="*/ 27 w 27"/>
              <a:gd name="T7" fmla="*/ 12 h 27"/>
              <a:gd name="T8" fmla="*/ 14 w 27"/>
              <a:gd name="T9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7">
                <a:moveTo>
                  <a:pt x="14" y="26"/>
                </a:moveTo>
                <a:cubicBezTo>
                  <a:pt x="7" y="27"/>
                  <a:pt x="1" y="21"/>
                  <a:pt x="0" y="14"/>
                </a:cubicBezTo>
                <a:cubicBezTo>
                  <a:pt x="0" y="7"/>
                  <a:pt x="6" y="0"/>
                  <a:pt x="13" y="0"/>
                </a:cubicBezTo>
                <a:cubicBezTo>
                  <a:pt x="20" y="0"/>
                  <a:pt x="26" y="5"/>
                  <a:pt x="27" y="12"/>
                </a:cubicBezTo>
                <a:cubicBezTo>
                  <a:pt x="27" y="20"/>
                  <a:pt x="22" y="26"/>
                  <a:pt x="14" y="26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47" name="Freeform 44"/>
          <p:cNvSpPr>
            <a:spLocks noEditPoints="1"/>
          </p:cNvSpPr>
          <p:nvPr/>
        </p:nvSpPr>
        <p:spPr bwMode="auto">
          <a:xfrm>
            <a:off x="6437313" y="4770439"/>
            <a:ext cx="196850" cy="196850"/>
          </a:xfrm>
          <a:custGeom>
            <a:avLst/>
            <a:gdLst>
              <a:gd name="T0" fmla="*/ 104 w 104"/>
              <a:gd name="T1" fmla="*/ 56 h 104"/>
              <a:gd name="T2" fmla="*/ 103 w 104"/>
              <a:gd name="T3" fmla="*/ 43 h 104"/>
              <a:gd name="T4" fmla="*/ 93 w 104"/>
              <a:gd name="T5" fmla="*/ 43 h 104"/>
              <a:gd name="T6" fmla="*/ 90 w 104"/>
              <a:gd name="T7" fmla="*/ 35 h 104"/>
              <a:gd name="T8" fmla="*/ 99 w 104"/>
              <a:gd name="T9" fmla="*/ 29 h 104"/>
              <a:gd name="T10" fmla="*/ 92 w 104"/>
              <a:gd name="T11" fmla="*/ 19 h 104"/>
              <a:gd name="T12" fmla="*/ 83 w 104"/>
              <a:gd name="T13" fmla="*/ 24 h 104"/>
              <a:gd name="T14" fmla="*/ 76 w 104"/>
              <a:gd name="T15" fmla="*/ 18 h 104"/>
              <a:gd name="T16" fmla="*/ 81 w 104"/>
              <a:gd name="T17" fmla="*/ 9 h 104"/>
              <a:gd name="T18" fmla="*/ 70 w 104"/>
              <a:gd name="T19" fmla="*/ 3 h 104"/>
              <a:gd name="T20" fmla="*/ 65 w 104"/>
              <a:gd name="T21" fmla="*/ 12 h 104"/>
              <a:gd name="T22" fmla="*/ 56 w 104"/>
              <a:gd name="T23" fmla="*/ 11 h 104"/>
              <a:gd name="T24" fmla="*/ 56 w 104"/>
              <a:gd name="T25" fmla="*/ 0 h 104"/>
              <a:gd name="T26" fmla="*/ 43 w 104"/>
              <a:gd name="T27" fmla="*/ 1 h 104"/>
              <a:gd name="T28" fmla="*/ 43 w 104"/>
              <a:gd name="T29" fmla="*/ 11 h 104"/>
              <a:gd name="T30" fmla="*/ 35 w 104"/>
              <a:gd name="T31" fmla="*/ 14 h 104"/>
              <a:gd name="T32" fmla="*/ 29 w 104"/>
              <a:gd name="T33" fmla="*/ 6 h 104"/>
              <a:gd name="T34" fmla="*/ 18 w 104"/>
              <a:gd name="T35" fmla="*/ 13 h 104"/>
              <a:gd name="T36" fmla="*/ 24 w 104"/>
              <a:gd name="T37" fmla="*/ 21 h 104"/>
              <a:gd name="T38" fmla="*/ 18 w 104"/>
              <a:gd name="T39" fmla="*/ 28 h 104"/>
              <a:gd name="T40" fmla="*/ 9 w 104"/>
              <a:gd name="T41" fmla="*/ 23 h 104"/>
              <a:gd name="T42" fmla="*/ 3 w 104"/>
              <a:gd name="T43" fmla="*/ 35 h 104"/>
              <a:gd name="T44" fmla="*/ 12 w 104"/>
              <a:gd name="T45" fmla="*/ 39 h 104"/>
              <a:gd name="T46" fmla="*/ 10 w 104"/>
              <a:gd name="T47" fmla="*/ 48 h 104"/>
              <a:gd name="T48" fmla="*/ 0 w 104"/>
              <a:gd name="T49" fmla="*/ 49 h 104"/>
              <a:gd name="T50" fmla="*/ 1 w 104"/>
              <a:gd name="T51" fmla="*/ 62 h 104"/>
              <a:gd name="T52" fmla="*/ 11 w 104"/>
              <a:gd name="T53" fmla="*/ 61 h 104"/>
              <a:gd name="T54" fmla="*/ 14 w 104"/>
              <a:gd name="T55" fmla="*/ 70 h 104"/>
              <a:gd name="T56" fmla="*/ 5 w 104"/>
              <a:gd name="T57" fmla="*/ 75 h 104"/>
              <a:gd name="T58" fmla="*/ 12 w 104"/>
              <a:gd name="T59" fmla="*/ 86 h 104"/>
              <a:gd name="T60" fmla="*/ 21 w 104"/>
              <a:gd name="T61" fmla="*/ 80 h 104"/>
              <a:gd name="T62" fmla="*/ 28 w 104"/>
              <a:gd name="T63" fmla="*/ 86 h 104"/>
              <a:gd name="T64" fmla="*/ 23 w 104"/>
              <a:gd name="T65" fmla="*/ 95 h 104"/>
              <a:gd name="T66" fmla="*/ 35 w 104"/>
              <a:gd name="T67" fmla="*/ 101 h 104"/>
              <a:gd name="T68" fmla="*/ 39 w 104"/>
              <a:gd name="T69" fmla="*/ 92 h 104"/>
              <a:gd name="T70" fmla="*/ 48 w 104"/>
              <a:gd name="T71" fmla="*/ 94 h 104"/>
              <a:gd name="T72" fmla="*/ 49 w 104"/>
              <a:gd name="T73" fmla="*/ 104 h 104"/>
              <a:gd name="T74" fmla="*/ 61 w 104"/>
              <a:gd name="T75" fmla="*/ 103 h 104"/>
              <a:gd name="T76" fmla="*/ 61 w 104"/>
              <a:gd name="T77" fmla="*/ 93 h 104"/>
              <a:gd name="T78" fmla="*/ 69 w 104"/>
              <a:gd name="T79" fmla="*/ 90 h 104"/>
              <a:gd name="T80" fmla="*/ 75 w 104"/>
              <a:gd name="T81" fmla="*/ 99 h 104"/>
              <a:gd name="T82" fmla="*/ 86 w 104"/>
              <a:gd name="T83" fmla="*/ 92 h 104"/>
              <a:gd name="T84" fmla="*/ 80 w 104"/>
              <a:gd name="T85" fmla="*/ 83 h 104"/>
              <a:gd name="T86" fmla="*/ 86 w 104"/>
              <a:gd name="T87" fmla="*/ 77 h 104"/>
              <a:gd name="T88" fmla="*/ 95 w 104"/>
              <a:gd name="T89" fmla="*/ 81 h 104"/>
              <a:gd name="T90" fmla="*/ 101 w 104"/>
              <a:gd name="T91" fmla="*/ 70 h 104"/>
              <a:gd name="T92" fmla="*/ 92 w 104"/>
              <a:gd name="T93" fmla="*/ 65 h 104"/>
              <a:gd name="T94" fmla="*/ 94 w 104"/>
              <a:gd name="T95" fmla="*/ 56 h 104"/>
              <a:gd name="T96" fmla="*/ 104 w 104"/>
              <a:gd name="T97" fmla="*/ 56 h 104"/>
              <a:gd name="T98" fmla="*/ 54 w 104"/>
              <a:gd name="T99" fmla="*/ 81 h 104"/>
              <a:gd name="T100" fmla="*/ 23 w 104"/>
              <a:gd name="T101" fmla="*/ 54 h 104"/>
              <a:gd name="T102" fmla="*/ 50 w 104"/>
              <a:gd name="T103" fmla="*/ 23 h 104"/>
              <a:gd name="T104" fmla="*/ 81 w 104"/>
              <a:gd name="T105" fmla="*/ 51 h 104"/>
              <a:gd name="T106" fmla="*/ 54 w 104"/>
              <a:gd name="T107" fmla="*/ 8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" h="104">
                <a:moveTo>
                  <a:pt x="104" y="56"/>
                </a:moveTo>
                <a:cubicBezTo>
                  <a:pt x="103" y="43"/>
                  <a:pt x="103" y="43"/>
                  <a:pt x="103" y="43"/>
                </a:cubicBezTo>
                <a:cubicBezTo>
                  <a:pt x="93" y="43"/>
                  <a:pt x="93" y="43"/>
                  <a:pt x="93" y="43"/>
                </a:cubicBezTo>
                <a:cubicBezTo>
                  <a:pt x="92" y="40"/>
                  <a:pt x="91" y="38"/>
                  <a:pt x="90" y="35"/>
                </a:cubicBezTo>
                <a:cubicBezTo>
                  <a:pt x="99" y="29"/>
                  <a:pt x="99" y="29"/>
                  <a:pt x="99" y="29"/>
                </a:cubicBezTo>
                <a:cubicBezTo>
                  <a:pt x="92" y="19"/>
                  <a:pt x="92" y="19"/>
                  <a:pt x="92" y="19"/>
                </a:cubicBezTo>
                <a:cubicBezTo>
                  <a:pt x="83" y="24"/>
                  <a:pt x="83" y="24"/>
                  <a:pt x="83" y="24"/>
                </a:cubicBezTo>
                <a:cubicBezTo>
                  <a:pt x="81" y="22"/>
                  <a:pt x="79" y="20"/>
                  <a:pt x="76" y="18"/>
                </a:cubicBezTo>
                <a:cubicBezTo>
                  <a:pt x="81" y="9"/>
                  <a:pt x="81" y="9"/>
                  <a:pt x="81" y="9"/>
                </a:cubicBezTo>
                <a:cubicBezTo>
                  <a:pt x="70" y="3"/>
                  <a:pt x="70" y="3"/>
                  <a:pt x="70" y="3"/>
                </a:cubicBezTo>
                <a:cubicBezTo>
                  <a:pt x="65" y="12"/>
                  <a:pt x="65" y="12"/>
                  <a:pt x="65" y="12"/>
                </a:cubicBezTo>
                <a:cubicBezTo>
                  <a:pt x="62" y="11"/>
                  <a:pt x="59" y="11"/>
                  <a:pt x="56" y="11"/>
                </a:cubicBezTo>
                <a:cubicBezTo>
                  <a:pt x="56" y="0"/>
                  <a:pt x="56" y="0"/>
                  <a:pt x="56" y="0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11"/>
                  <a:pt x="43" y="11"/>
                  <a:pt x="43" y="11"/>
                </a:cubicBezTo>
                <a:cubicBezTo>
                  <a:pt x="40" y="12"/>
                  <a:pt x="37" y="13"/>
                  <a:pt x="35" y="14"/>
                </a:cubicBezTo>
                <a:cubicBezTo>
                  <a:pt x="29" y="6"/>
                  <a:pt x="29" y="6"/>
                  <a:pt x="29" y="6"/>
                </a:cubicBezTo>
                <a:cubicBezTo>
                  <a:pt x="18" y="13"/>
                  <a:pt x="18" y="13"/>
                  <a:pt x="18" y="13"/>
                </a:cubicBezTo>
                <a:cubicBezTo>
                  <a:pt x="24" y="21"/>
                  <a:pt x="24" y="21"/>
                  <a:pt x="24" y="21"/>
                </a:cubicBezTo>
                <a:cubicBezTo>
                  <a:pt x="22" y="23"/>
                  <a:pt x="20" y="25"/>
                  <a:pt x="18" y="28"/>
                </a:cubicBezTo>
                <a:cubicBezTo>
                  <a:pt x="9" y="23"/>
                  <a:pt x="9" y="23"/>
                  <a:pt x="9" y="23"/>
                </a:cubicBezTo>
                <a:cubicBezTo>
                  <a:pt x="3" y="35"/>
                  <a:pt x="3" y="35"/>
                  <a:pt x="3" y="35"/>
                </a:cubicBezTo>
                <a:cubicBezTo>
                  <a:pt x="12" y="39"/>
                  <a:pt x="12" y="39"/>
                  <a:pt x="12" y="39"/>
                </a:cubicBezTo>
                <a:cubicBezTo>
                  <a:pt x="11" y="42"/>
                  <a:pt x="11" y="45"/>
                  <a:pt x="10" y="48"/>
                </a:cubicBezTo>
                <a:cubicBezTo>
                  <a:pt x="0" y="49"/>
                  <a:pt x="0" y="49"/>
                  <a:pt x="0" y="49"/>
                </a:cubicBezTo>
                <a:cubicBezTo>
                  <a:pt x="1" y="62"/>
                  <a:pt x="1" y="62"/>
                  <a:pt x="1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2" y="64"/>
                  <a:pt x="13" y="67"/>
                  <a:pt x="14" y="70"/>
                </a:cubicBezTo>
                <a:cubicBezTo>
                  <a:pt x="5" y="75"/>
                  <a:pt x="5" y="75"/>
                  <a:pt x="5" y="75"/>
                </a:cubicBezTo>
                <a:cubicBezTo>
                  <a:pt x="12" y="86"/>
                  <a:pt x="12" y="86"/>
                  <a:pt x="12" y="86"/>
                </a:cubicBezTo>
                <a:cubicBezTo>
                  <a:pt x="21" y="80"/>
                  <a:pt x="21" y="80"/>
                  <a:pt x="21" y="80"/>
                </a:cubicBezTo>
                <a:cubicBezTo>
                  <a:pt x="23" y="83"/>
                  <a:pt x="25" y="85"/>
                  <a:pt x="28" y="86"/>
                </a:cubicBezTo>
                <a:cubicBezTo>
                  <a:pt x="23" y="95"/>
                  <a:pt x="23" y="95"/>
                  <a:pt x="23" y="95"/>
                </a:cubicBezTo>
                <a:cubicBezTo>
                  <a:pt x="35" y="101"/>
                  <a:pt x="35" y="101"/>
                  <a:pt x="35" y="101"/>
                </a:cubicBezTo>
                <a:cubicBezTo>
                  <a:pt x="39" y="92"/>
                  <a:pt x="39" y="92"/>
                  <a:pt x="39" y="92"/>
                </a:cubicBezTo>
                <a:cubicBezTo>
                  <a:pt x="42" y="93"/>
                  <a:pt x="45" y="94"/>
                  <a:pt x="48" y="94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61" y="93"/>
                  <a:pt x="61" y="93"/>
                  <a:pt x="61" y="93"/>
                </a:cubicBezTo>
                <a:cubicBezTo>
                  <a:pt x="64" y="93"/>
                  <a:pt x="67" y="92"/>
                  <a:pt x="69" y="90"/>
                </a:cubicBezTo>
                <a:cubicBezTo>
                  <a:pt x="75" y="99"/>
                  <a:pt x="75" y="99"/>
                  <a:pt x="75" y="99"/>
                </a:cubicBezTo>
                <a:cubicBezTo>
                  <a:pt x="86" y="92"/>
                  <a:pt x="86" y="92"/>
                  <a:pt x="86" y="92"/>
                </a:cubicBezTo>
                <a:cubicBezTo>
                  <a:pt x="80" y="83"/>
                  <a:pt x="80" y="83"/>
                  <a:pt x="80" y="83"/>
                </a:cubicBezTo>
                <a:cubicBezTo>
                  <a:pt x="82" y="81"/>
                  <a:pt x="84" y="79"/>
                  <a:pt x="86" y="77"/>
                </a:cubicBezTo>
                <a:cubicBezTo>
                  <a:pt x="95" y="81"/>
                  <a:pt x="95" y="81"/>
                  <a:pt x="95" y="81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92" y="65"/>
                  <a:pt x="92" y="65"/>
                  <a:pt x="92" y="65"/>
                </a:cubicBezTo>
                <a:cubicBezTo>
                  <a:pt x="93" y="62"/>
                  <a:pt x="93" y="59"/>
                  <a:pt x="94" y="56"/>
                </a:cubicBezTo>
                <a:cubicBezTo>
                  <a:pt x="104" y="56"/>
                  <a:pt x="104" y="56"/>
                  <a:pt x="104" y="56"/>
                </a:cubicBezTo>
                <a:close/>
                <a:moveTo>
                  <a:pt x="54" y="81"/>
                </a:moveTo>
                <a:cubicBezTo>
                  <a:pt x="38" y="82"/>
                  <a:pt x="24" y="70"/>
                  <a:pt x="23" y="54"/>
                </a:cubicBezTo>
                <a:cubicBezTo>
                  <a:pt x="22" y="38"/>
                  <a:pt x="34" y="24"/>
                  <a:pt x="50" y="23"/>
                </a:cubicBezTo>
                <a:cubicBezTo>
                  <a:pt x="66" y="22"/>
                  <a:pt x="80" y="35"/>
                  <a:pt x="81" y="51"/>
                </a:cubicBezTo>
                <a:cubicBezTo>
                  <a:pt x="82" y="67"/>
                  <a:pt x="70" y="80"/>
                  <a:pt x="54" y="81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latin typeface="微软雅黑" panose="020B0503020204020204" pitchFamily="34" charset="-122"/>
            </a:endParaRPr>
          </a:p>
        </p:txBody>
      </p:sp>
      <p:sp>
        <p:nvSpPr>
          <p:cNvPr id="48" name="Freeform 45"/>
          <p:cNvSpPr/>
          <p:nvPr/>
        </p:nvSpPr>
        <p:spPr bwMode="auto">
          <a:xfrm>
            <a:off x="6507163" y="4840289"/>
            <a:ext cx="57150" cy="57150"/>
          </a:xfrm>
          <a:custGeom>
            <a:avLst/>
            <a:gdLst>
              <a:gd name="T0" fmla="*/ 16 w 30"/>
              <a:gd name="T1" fmla="*/ 30 h 30"/>
              <a:gd name="T2" fmla="*/ 0 w 30"/>
              <a:gd name="T3" fmla="*/ 16 h 30"/>
              <a:gd name="T4" fmla="*/ 14 w 30"/>
              <a:gd name="T5" fmla="*/ 1 h 30"/>
              <a:gd name="T6" fmla="*/ 30 w 30"/>
              <a:gd name="T7" fmla="*/ 14 h 30"/>
              <a:gd name="T8" fmla="*/ 16 w 30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16" y="30"/>
                </a:moveTo>
                <a:cubicBezTo>
                  <a:pt x="8" y="30"/>
                  <a:pt x="1" y="24"/>
                  <a:pt x="0" y="16"/>
                </a:cubicBezTo>
                <a:cubicBezTo>
                  <a:pt x="0" y="8"/>
                  <a:pt x="6" y="1"/>
                  <a:pt x="14" y="1"/>
                </a:cubicBezTo>
                <a:cubicBezTo>
                  <a:pt x="22" y="0"/>
                  <a:pt x="29" y="6"/>
                  <a:pt x="30" y="14"/>
                </a:cubicBezTo>
                <a:cubicBezTo>
                  <a:pt x="30" y="23"/>
                  <a:pt x="24" y="29"/>
                  <a:pt x="16" y="30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latin typeface="微软雅黑" panose="020B0503020204020204" pitchFamily="34" charset="-122"/>
            </a:endParaRPr>
          </a:p>
        </p:txBody>
      </p:sp>
      <p:sp>
        <p:nvSpPr>
          <p:cNvPr id="49" name="Freeform 46"/>
          <p:cNvSpPr>
            <a:spLocks noEditPoints="1"/>
          </p:cNvSpPr>
          <p:nvPr/>
        </p:nvSpPr>
        <p:spPr bwMode="auto">
          <a:xfrm>
            <a:off x="5711826" y="4514851"/>
            <a:ext cx="161925" cy="161925"/>
          </a:xfrm>
          <a:custGeom>
            <a:avLst/>
            <a:gdLst>
              <a:gd name="T0" fmla="*/ 85 w 85"/>
              <a:gd name="T1" fmla="*/ 45 h 85"/>
              <a:gd name="T2" fmla="*/ 85 w 85"/>
              <a:gd name="T3" fmla="*/ 35 h 85"/>
              <a:gd name="T4" fmla="*/ 76 w 85"/>
              <a:gd name="T5" fmla="*/ 35 h 85"/>
              <a:gd name="T6" fmla="*/ 74 w 85"/>
              <a:gd name="T7" fmla="*/ 28 h 85"/>
              <a:gd name="T8" fmla="*/ 81 w 85"/>
              <a:gd name="T9" fmla="*/ 23 h 85"/>
              <a:gd name="T10" fmla="*/ 75 w 85"/>
              <a:gd name="T11" fmla="*/ 15 h 85"/>
              <a:gd name="T12" fmla="*/ 68 w 85"/>
              <a:gd name="T13" fmla="*/ 19 h 85"/>
              <a:gd name="T14" fmla="*/ 63 w 85"/>
              <a:gd name="T15" fmla="*/ 14 h 85"/>
              <a:gd name="T16" fmla="*/ 66 w 85"/>
              <a:gd name="T17" fmla="*/ 7 h 85"/>
              <a:gd name="T18" fmla="*/ 57 w 85"/>
              <a:gd name="T19" fmla="*/ 2 h 85"/>
              <a:gd name="T20" fmla="*/ 53 w 85"/>
              <a:gd name="T21" fmla="*/ 9 h 85"/>
              <a:gd name="T22" fmla="*/ 46 w 85"/>
              <a:gd name="T23" fmla="*/ 8 h 85"/>
              <a:gd name="T24" fmla="*/ 45 w 85"/>
              <a:gd name="T25" fmla="*/ 0 h 85"/>
              <a:gd name="T26" fmla="*/ 35 w 85"/>
              <a:gd name="T27" fmla="*/ 0 h 85"/>
              <a:gd name="T28" fmla="*/ 35 w 85"/>
              <a:gd name="T29" fmla="*/ 9 h 85"/>
              <a:gd name="T30" fmla="*/ 28 w 85"/>
              <a:gd name="T31" fmla="*/ 11 h 85"/>
              <a:gd name="T32" fmla="*/ 24 w 85"/>
              <a:gd name="T33" fmla="*/ 4 h 85"/>
              <a:gd name="T34" fmla="*/ 15 w 85"/>
              <a:gd name="T35" fmla="*/ 10 h 85"/>
              <a:gd name="T36" fmla="*/ 19 w 85"/>
              <a:gd name="T37" fmla="*/ 17 h 85"/>
              <a:gd name="T38" fmla="*/ 14 w 85"/>
              <a:gd name="T39" fmla="*/ 22 h 85"/>
              <a:gd name="T40" fmla="*/ 7 w 85"/>
              <a:gd name="T41" fmla="*/ 18 h 85"/>
              <a:gd name="T42" fmla="*/ 2 w 85"/>
              <a:gd name="T43" fmla="*/ 28 h 85"/>
              <a:gd name="T44" fmla="*/ 9 w 85"/>
              <a:gd name="T45" fmla="*/ 32 h 85"/>
              <a:gd name="T46" fmla="*/ 8 w 85"/>
              <a:gd name="T47" fmla="*/ 39 h 85"/>
              <a:gd name="T48" fmla="*/ 0 w 85"/>
              <a:gd name="T49" fmla="*/ 39 h 85"/>
              <a:gd name="T50" fmla="*/ 0 w 85"/>
              <a:gd name="T51" fmla="*/ 50 h 85"/>
              <a:gd name="T52" fmla="*/ 9 w 85"/>
              <a:gd name="T53" fmla="*/ 50 h 85"/>
              <a:gd name="T54" fmla="*/ 11 w 85"/>
              <a:gd name="T55" fmla="*/ 57 h 85"/>
              <a:gd name="T56" fmla="*/ 4 w 85"/>
              <a:gd name="T57" fmla="*/ 61 h 85"/>
              <a:gd name="T58" fmla="*/ 10 w 85"/>
              <a:gd name="T59" fmla="*/ 70 h 85"/>
              <a:gd name="T60" fmla="*/ 17 w 85"/>
              <a:gd name="T61" fmla="*/ 66 h 85"/>
              <a:gd name="T62" fmla="*/ 22 w 85"/>
              <a:gd name="T63" fmla="*/ 70 h 85"/>
              <a:gd name="T64" fmla="*/ 18 w 85"/>
              <a:gd name="T65" fmla="*/ 78 h 85"/>
              <a:gd name="T66" fmla="*/ 28 w 85"/>
              <a:gd name="T67" fmla="*/ 83 h 85"/>
              <a:gd name="T68" fmla="*/ 32 w 85"/>
              <a:gd name="T69" fmla="*/ 75 h 85"/>
              <a:gd name="T70" fmla="*/ 39 w 85"/>
              <a:gd name="T71" fmla="*/ 77 h 85"/>
              <a:gd name="T72" fmla="*/ 39 w 85"/>
              <a:gd name="T73" fmla="*/ 85 h 85"/>
              <a:gd name="T74" fmla="*/ 50 w 85"/>
              <a:gd name="T75" fmla="*/ 85 h 85"/>
              <a:gd name="T76" fmla="*/ 50 w 85"/>
              <a:gd name="T77" fmla="*/ 76 h 85"/>
              <a:gd name="T78" fmla="*/ 57 w 85"/>
              <a:gd name="T79" fmla="*/ 74 h 85"/>
              <a:gd name="T80" fmla="*/ 61 w 85"/>
              <a:gd name="T81" fmla="*/ 81 h 85"/>
              <a:gd name="T82" fmla="*/ 70 w 85"/>
              <a:gd name="T83" fmla="*/ 75 h 85"/>
              <a:gd name="T84" fmla="*/ 66 w 85"/>
              <a:gd name="T85" fmla="*/ 68 h 85"/>
              <a:gd name="T86" fmla="*/ 71 w 85"/>
              <a:gd name="T87" fmla="*/ 63 h 85"/>
              <a:gd name="T88" fmla="*/ 78 w 85"/>
              <a:gd name="T89" fmla="*/ 66 h 85"/>
              <a:gd name="T90" fmla="*/ 83 w 85"/>
              <a:gd name="T91" fmla="*/ 57 h 85"/>
              <a:gd name="T92" fmla="*/ 75 w 85"/>
              <a:gd name="T93" fmla="*/ 53 h 85"/>
              <a:gd name="T94" fmla="*/ 77 w 85"/>
              <a:gd name="T95" fmla="*/ 46 h 85"/>
              <a:gd name="T96" fmla="*/ 85 w 85"/>
              <a:gd name="T97" fmla="*/ 45 h 85"/>
              <a:gd name="T98" fmla="*/ 44 w 85"/>
              <a:gd name="T99" fmla="*/ 66 h 85"/>
              <a:gd name="T100" fmla="*/ 18 w 85"/>
              <a:gd name="T101" fmla="*/ 44 h 85"/>
              <a:gd name="T102" fmla="*/ 41 w 85"/>
              <a:gd name="T103" fmla="*/ 18 h 85"/>
              <a:gd name="T104" fmla="*/ 66 w 85"/>
              <a:gd name="T105" fmla="*/ 41 h 85"/>
              <a:gd name="T106" fmla="*/ 44 w 85"/>
              <a:gd name="T107" fmla="*/ 6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5" h="85">
                <a:moveTo>
                  <a:pt x="85" y="45"/>
                </a:moveTo>
                <a:cubicBezTo>
                  <a:pt x="85" y="35"/>
                  <a:pt x="85" y="35"/>
                  <a:pt x="85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3"/>
                  <a:pt x="75" y="30"/>
                  <a:pt x="74" y="28"/>
                </a:cubicBezTo>
                <a:cubicBezTo>
                  <a:pt x="81" y="23"/>
                  <a:pt x="81" y="23"/>
                  <a:pt x="81" y="23"/>
                </a:cubicBezTo>
                <a:cubicBezTo>
                  <a:pt x="75" y="15"/>
                  <a:pt x="75" y="15"/>
                  <a:pt x="75" y="15"/>
                </a:cubicBezTo>
                <a:cubicBezTo>
                  <a:pt x="68" y="19"/>
                  <a:pt x="68" y="19"/>
                  <a:pt x="68" y="19"/>
                </a:cubicBezTo>
                <a:cubicBezTo>
                  <a:pt x="66" y="17"/>
                  <a:pt x="65" y="16"/>
                  <a:pt x="63" y="14"/>
                </a:cubicBezTo>
                <a:cubicBezTo>
                  <a:pt x="66" y="7"/>
                  <a:pt x="66" y="7"/>
                  <a:pt x="66" y="7"/>
                </a:cubicBezTo>
                <a:cubicBezTo>
                  <a:pt x="57" y="2"/>
                  <a:pt x="57" y="2"/>
                  <a:pt x="57" y="2"/>
                </a:cubicBezTo>
                <a:cubicBezTo>
                  <a:pt x="53" y="9"/>
                  <a:pt x="53" y="9"/>
                  <a:pt x="53" y="9"/>
                </a:cubicBezTo>
                <a:cubicBezTo>
                  <a:pt x="51" y="9"/>
                  <a:pt x="48" y="8"/>
                  <a:pt x="46" y="8"/>
                </a:cubicBezTo>
                <a:cubicBezTo>
                  <a:pt x="45" y="0"/>
                  <a:pt x="45" y="0"/>
                  <a:pt x="4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9"/>
                  <a:pt x="35" y="9"/>
                  <a:pt x="35" y="9"/>
                </a:cubicBezTo>
                <a:cubicBezTo>
                  <a:pt x="33" y="9"/>
                  <a:pt x="30" y="10"/>
                  <a:pt x="28" y="11"/>
                </a:cubicBezTo>
                <a:cubicBezTo>
                  <a:pt x="24" y="4"/>
                  <a:pt x="24" y="4"/>
                  <a:pt x="24" y="4"/>
                </a:cubicBezTo>
                <a:cubicBezTo>
                  <a:pt x="15" y="10"/>
                  <a:pt x="15" y="10"/>
                  <a:pt x="15" y="10"/>
                </a:cubicBezTo>
                <a:cubicBezTo>
                  <a:pt x="19" y="17"/>
                  <a:pt x="19" y="17"/>
                  <a:pt x="19" y="17"/>
                </a:cubicBezTo>
                <a:cubicBezTo>
                  <a:pt x="17" y="18"/>
                  <a:pt x="16" y="20"/>
                  <a:pt x="14" y="22"/>
                </a:cubicBezTo>
                <a:cubicBezTo>
                  <a:pt x="7" y="18"/>
                  <a:pt x="7" y="18"/>
                  <a:pt x="7" y="18"/>
                </a:cubicBezTo>
                <a:cubicBezTo>
                  <a:pt x="2" y="28"/>
                  <a:pt x="2" y="28"/>
                  <a:pt x="2" y="28"/>
                </a:cubicBezTo>
                <a:cubicBezTo>
                  <a:pt x="9" y="32"/>
                  <a:pt x="9" y="32"/>
                  <a:pt x="9" y="32"/>
                </a:cubicBezTo>
                <a:cubicBezTo>
                  <a:pt x="9" y="34"/>
                  <a:pt x="8" y="36"/>
                  <a:pt x="8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50"/>
                  <a:pt x="0" y="50"/>
                  <a:pt x="0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52"/>
                  <a:pt x="10" y="54"/>
                  <a:pt x="11" y="57"/>
                </a:cubicBezTo>
                <a:cubicBezTo>
                  <a:pt x="4" y="61"/>
                  <a:pt x="4" y="61"/>
                  <a:pt x="4" y="61"/>
                </a:cubicBezTo>
                <a:cubicBezTo>
                  <a:pt x="10" y="70"/>
                  <a:pt x="10" y="70"/>
                  <a:pt x="10" y="70"/>
                </a:cubicBezTo>
                <a:cubicBezTo>
                  <a:pt x="17" y="66"/>
                  <a:pt x="17" y="66"/>
                  <a:pt x="17" y="66"/>
                </a:cubicBezTo>
                <a:cubicBezTo>
                  <a:pt x="18" y="67"/>
                  <a:pt x="20" y="69"/>
                  <a:pt x="22" y="70"/>
                </a:cubicBezTo>
                <a:cubicBezTo>
                  <a:pt x="18" y="78"/>
                  <a:pt x="18" y="78"/>
                  <a:pt x="18" y="78"/>
                </a:cubicBezTo>
                <a:cubicBezTo>
                  <a:pt x="28" y="83"/>
                  <a:pt x="28" y="83"/>
                  <a:pt x="28" y="83"/>
                </a:cubicBezTo>
                <a:cubicBezTo>
                  <a:pt x="32" y="75"/>
                  <a:pt x="32" y="75"/>
                  <a:pt x="32" y="75"/>
                </a:cubicBezTo>
                <a:cubicBezTo>
                  <a:pt x="34" y="76"/>
                  <a:pt x="37" y="77"/>
                  <a:pt x="39" y="77"/>
                </a:cubicBezTo>
                <a:cubicBezTo>
                  <a:pt x="39" y="85"/>
                  <a:pt x="39" y="85"/>
                  <a:pt x="39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76"/>
                  <a:pt x="50" y="76"/>
                  <a:pt x="50" y="76"/>
                </a:cubicBezTo>
                <a:cubicBezTo>
                  <a:pt x="52" y="76"/>
                  <a:pt x="54" y="75"/>
                  <a:pt x="57" y="74"/>
                </a:cubicBezTo>
                <a:cubicBezTo>
                  <a:pt x="61" y="81"/>
                  <a:pt x="61" y="81"/>
                  <a:pt x="61" y="81"/>
                </a:cubicBezTo>
                <a:cubicBezTo>
                  <a:pt x="70" y="75"/>
                  <a:pt x="70" y="75"/>
                  <a:pt x="70" y="75"/>
                </a:cubicBezTo>
                <a:cubicBezTo>
                  <a:pt x="66" y="68"/>
                  <a:pt x="66" y="68"/>
                  <a:pt x="66" y="68"/>
                </a:cubicBezTo>
                <a:cubicBezTo>
                  <a:pt x="67" y="66"/>
                  <a:pt x="69" y="65"/>
                  <a:pt x="71" y="63"/>
                </a:cubicBezTo>
                <a:cubicBezTo>
                  <a:pt x="78" y="66"/>
                  <a:pt x="78" y="66"/>
                  <a:pt x="78" y="66"/>
                </a:cubicBezTo>
                <a:cubicBezTo>
                  <a:pt x="83" y="57"/>
                  <a:pt x="83" y="57"/>
                  <a:pt x="83" y="57"/>
                </a:cubicBezTo>
                <a:cubicBezTo>
                  <a:pt x="75" y="53"/>
                  <a:pt x="75" y="53"/>
                  <a:pt x="75" y="53"/>
                </a:cubicBezTo>
                <a:cubicBezTo>
                  <a:pt x="76" y="51"/>
                  <a:pt x="77" y="48"/>
                  <a:pt x="77" y="46"/>
                </a:cubicBezTo>
                <a:cubicBezTo>
                  <a:pt x="85" y="45"/>
                  <a:pt x="85" y="45"/>
                  <a:pt x="85" y="45"/>
                </a:cubicBezTo>
                <a:close/>
                <a:moveTo>
                  <a:pt x="44" y="66"/>
                </a:moveTo>
                <a:cubicBezTo>
                  <a:pt x="31" y="67"/>
                  <a:pt x="19" y="57"/>
                  <a:pt x="18" y="44"/>
                </a:cubicBezTo>
                <a:cubicBezTo>
                  <a:pt x="18" y="30"/>
                  <a:pt x="28" y="19"/>
                  <a:pt x="41" y="18"/>
                </a:cubicBezTo>
                <a:cubicBezTo>
                  <a:pt x="54" y="18"/>
                  <a:pt x="66" y="28"/>
                  <a:pt x="66" y="41"/>
                </a:cubicBezTo>
                <a:cubicBezTo>
                  <a:pt x="67" y="54"/>
                  <a:pt x="57" y="66"/>
                  <a:pt x="44" y="66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50" name="Freeform 47"/>
          <p:cNvSpPr/>
          <p:nvPr/>
        </p:nvSpPr>
        <p:spPr bwMode="auto">
          <a:xfrm>
            <a:off x="5768976" y="4572001"/>
            <a:ext cx="47625" cy="47625"/>
          </a:xfrm>
          <a:custGeom>
            <a:avLst/>
            <a:gdLst>
              <a:gd name="T0" fmla="*/ 13 w 25"/>
              <a:gd name="T1" fmla="*/ 25 h 25"/>
              <a:gd name="T2" fmla="*/ 0 w 25"/>
              <a:gd name="T3" fmla="*/ 13 h 25"/>
              <a:gd name="T4" fmla="*/ 12 w 25"/>
              <a:gd name="T5" fmla="*/ 0 h 25"/>
              <a:gd name="T6" fmla="*/ 25 w 25"/>
              <a:gd name="T7" fmla="*/ 12 h 25"/>
              <a:gd name="T8" fmla="*/ 13 w 25"/>
              <a:gd name="T9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5">
                <a:moveTo>
                  <a:pt x="13" y="25"/>
                </a:moveTo>
                <a:cubicBezTo>
                  <a:pt x="6" y="25"/>
                  <a:pt x="1" y="20"/>
                  <a:pt x="0" y="13"/>
                </a:cubicBezTo>
                <a:cubicBezTo>
                  <a:pt x="0" y="6"/>
                  <a:pt x="5" y="1"/>
                  <a:pt x="12" y="0"/>
                </a:cubicBezTo>
                <a:cubicBezTo>
                  <a:pt x="18" y="0"/>
                  <a:pt x="24" y="5"/>
                  <a:pt x="25" y="12"/>
                </a:cubicBezTo>
                <a:cubicBezTo>
                  <a:pt x="25" y="18"/>
                  <a:pt x="20" y="24"/>
                  <a:pt x="13" y="2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51" name="Freeform 48"/>
          <p:cNvSpPr>
            <a:spLocks noEditPoints="1"/>
          </p:cNvSpPr>
          <p:nvPr/>
        </p:nvSpPr>
        <p:spPr bwMode="auto">
          <a:xfrm>
            <a:off x="5151438" y="3941764"/>
            <a:ext cx="215900" cy="215900"/>
          </a:xfrm>
          <a:custGeom>
            <a:avLst/>
            <a:gdLst>
              <a:gd name="T0" fmla="*/ 114 w 114"/>
              <a:gd name="T1" fmla="*/ 61 h 114"/>
              <a:gd name="T2" fmla="*/ 113 w 114"/>
              <a:gd name="T3" fmla="*/ 46 h 114"/>
              <a:gd name="T4" fmla="*/ 102 w 114"/>
              <a:gd name="T5" fmla="*/ 47 h 114"/>
              <a:gd name="T6" fmla="*/ 99 w 114"/>
              <a:gd name="T7" fmla="*/ 38 h 114"/>
              <a:gd name="T8" fmla="*/ 108 w 114"/>
              <a:gd name="T9" fmla="*/ 32 h 114"/>
              <a:gd name="T10" fmla="*/ 101 w 114"/>
              <a:gd name="T11" fmla="*/ 20 h 114"/>
              <a:gd name="T12" fmla="*/ 91 w 114"/>
              <a:gd name="T13" fmla="*/ 26 h 114"/>
              <a:gd name="T14" fmla="*/ 84 w 114"/>
              <a:gd name="T15" fmla="*/ 19 h 114"/>
              <a:gd name="T16" fmla="*/ 89 w 114"/>
              <a:gd name="T17" fmla="*/ 9 h 114"/>
              <a:gd name="T18" fmla="*/ 76 w 114"/>
              <a:gd name="T19" fmla="*/ 3 h 114"/>
              <a:gd name="T20" fmla="*/ 71 w 114"/>
              <a:gd name="T21" fmla="*/ 13 h 114"/>
              <a:gd name="T22" fmla="*/ 62 w 114"/>
              <a:gd name="T23" fmla="*/ 11 h 114"/>
              <a:gd name="T24" fmla="*/ 61 w 114"/>
              <a:gd name="T25" fmla="*/ 0 h 114"/>
              <a:gd name="T26" fmla="*/ 47 w 114"/>
              <a:gd name="T27" fmla="*/ 1 h 114"/>
              <a:gd name="T28" fmla="*/ 48 w 114"/>
              <a:gd name="T29" fmla="*/ 12 h 114"/>
              <a:gd name="T30" fmla="*/ 38 w 114"/>
              <a:gd name="T31" fmla="*/ 15 h 114"/>
              <a:gd name="T32" fmla="*/ 32 w 114"/>
              <a:gd name="T33" fmla="*/ 6 h 114"/>
              <a:gd name="T34" fmla="*/ 20 w 114"/>
              <a:gd name="T35" fmla="*/ 13 h 114"/>
              <a:gd name="T36" fmla="*/ 26 w 114"/>
              <a:gd name="T37" fmla="*/ 23 h 114"/>
              <a:gd name="T38" fmla="*/ 20 w 114"/>
              <a:gd name="T39" fmla="*/ 30 h 114"/>
              <a:gd name="T40" fmla="*/ 10 w 114"/>
              <a:gd name="T41" fmla="*/ 25 h 114"/>
              <a:gd name="T42" fmla="*/ 4 w 114"/>
              <a:gd name="T43" fmla="*/ 38 h 114"/>
              <a:gd name="T44" fmla="*/ 14 w 114"/>
              <a:gd name="T45" fmla="*/ 43 h 114"/>
              <a:gd name="T46" fmla="*/ 12 w 114"/>
              <a:gd name="T47" fmla="*/ 52 h 114"/>
              <a:gd name="T48" fmla="*/ 0 w 114"/>
              <a:gd name="T49" fmla="*/ 53 h 114"/>
              <a:gd name="T50" fmla="*/ 1 w 114"/>
              <a:gd name="T51" fmla="*/ 67 h 114"/>
              <a:gd name="T52" fmla="*/ 12 w 114"/>
              <a:gd name="T53" fmla="*/ 66 h 114"/>
              <a:gd name="T54" fmla="*/ 15 w 114"/>
              <a:gd name="T55" fmla="*/ 76 h 114"/>
              <a:gd name="T56" fmla="*/ 6 w 114"/>
              <a:gd name="T57" fmla="*/ 82 h 114"/>
              <a:gd name="T58" fmla="*/ 14 w 114"/>
              <a:gd name="T59" fmla="*/ 94 h 114"/>
              <a:gd name="T60" fmla="*/ 23 w 114"/>
              <a:gd name="T61" fmla="*/ 88 h 114"/>
              <a:gd name="T62" fmla="*/ 30 w 114"/>
              <a:gd name="T63" fmla="*/ 94 h 114"/>
              <a:gd name="T64" fmla="*/ 25 w 114"/>
              <a:gd name="T65" fmla="*/ 104 h 114"/>
              <a:gd name="T66" fmla="*/ 38 w 114"/>
              <a:gd name="T67" fmla="*/ 110 h 114"/>
              <a:gd name="T68" fmla="*/ 43 w 114"/>
              <a:gd name="T69" fmla="*/ 100 h 114"/>
              <a:gd name="T70" fmla="*/ 53 w 114"/>
              <a:gd name="T71" fmla="*/ 102 h 114"/>
              <a:gd name="T72" fmla="*/ 53 w 114"/>
              <a:gd name="T73" fmla="*/ 114 h 114"/>
              <a:gd name="T74" fmla="*/ 67 w 114"/>
              <a:gd name="T75" fmla="*/ 113 h 114"/>
              <a:gd name="T76" fmla="*/ 67 w 114"/>
              <a:gd name="T77" fmla="*/ 102 h 114"/>
              <a:gd name="T78" fmla="*/ 76 w 114"/>
              <a:gd name="T79" fmla="*/ 99 h 114"/>
              <a:gd name="T80" fmla="*/ 82 w 114"/>
              <a:gd name="T81" fmla="*/ 108 h 114"/>
              <a:gd name="T82" fmla="*/ 94 w 114"/>
              <a:gd name="T83" fmla="*/ 100 h 114"/>
              <a:gd name="T84" fmla="*/ 88 w 114"/>
              <a:gd name="T85" fmla="*/ 91 h 114"/>
              <a:gd name="T86" fmla="*/ 95 w 114"/>
              <a:gd name="T87" fmla="*/ 83 h 114"/>
              <a:gd name="T88" fmla="*/ 105 w 114"/>
              <a:gd name="T89" fmla="*/ 88 h 114"/>
              <a:gd name="T90" fmla="*/ 111 w 114"/>
              <a:gd name="T91" fmla="*/ 76 h 114"/>
              <a:gd name="T92" fmla="*/ 101 w 114"/>
              <a:gd name="T93" fmla="*/ 71 h 114"/>
              <a:gd name="T94" fmla="*/ 103 w 114"/>
              <a:gd name="T95" fmla="*/ 61 h 114"/>
              <a:gd name="T96" fmla="*/ 114 w 114"/>
              <a:gd name="T97" fmla="*/ 61 h 114"/>
              <a:gd name="T98" fmla="*/ 59 w 114"/>
              <a:gd name="T99" fmla="*/ 88 h 114"/>
              <a:gd name="T100" fmla="*/ 25 w 114"/>
              <a:gd name="T101" fmla="*/ 59 h 114"/>
              <a:gd name="T102" fmla="*/ 55 w 114"/>
              <a:gd name="T103" fmla="*/ 25 h 114"/>
              <a:gd name="T104" fmla="*/ 89 w 114"/>
              <a:gd name="T105" fmla="*/ 55 h 114"/>
              <a:gd name="T106" fmla="*/ 59 w 114"/>
              <a:gd name="T107" fmla="*/ 8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4" h="114">
                <a:moveTo>
                  <a:pt x="114" y="61"/>
                </a:moveTo>
                <a:cubicBezTo>
                  <a:pt x="113" y="46"/>
                  <a:pt x="113" y="46"/>
                  <a:pt x="113" y="46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101" y="44"/>
                  <a:pt x="100" y="41"/>
                  <a:pt x="99" y="38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91" y="26"/>
                  <a:pt x="91" y="26"/>
                  <a:pt x="91" y="26"/>
                </a:cubicBezTo>
                <a:cubicBezTo>
                  <a:pt x="89" y="23"/>
                  <a:pt x="87" y="21"/>
                  <a:pt x="84" y="19"/>
                </a:cubicBezTo>
                <a:cubicBezTo>
                  <a:pt x="89" y="9"/>
                  <a:pt x="89" y="9"/>
                  <a:pt x="89" y="9"/>
                </a:cubicBezTo>
                <a:cubicBezTo>
                  <a:pt x="76" y="3"/>
                  <a:pt x="76" y="3"/>
                  <a:pt x="76" y="3"/>
                </a:cubicBezTo>
                <a:cubicBezTo>
                  <a:pt x="71" y="13"/>
                  <a:pt x="71" y="13"/>
                  <a:pt x="71" y="13"/>
                </a:cubicBezTo>
                <a:cubicBezTo>
                  <a:pt x="68" y="12"/>
                  <a:pt x="65" y="11"/>
                  <a:pt x="62" y="11"/>
                </a:cubicBezTo>
                <a:cubicBezTo>
                  <a:pt x="61" y="0"/>
                  <a:pt x="61" y="0"/>
                  <a:pt x="61" y="0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2"/>
                  <a:pt x="48" y="12"/>
                  <a:pt x="48" y="12"/>
                </a:cubicBezTo>
                <a:cubicBezTo>
                  <a:pt x="44" y="12"/>
                  <a:pt x="41" y="14"/>
                  <a:pt x="38" y="15"/>
                </a:cubicBezTo>
                <a:cubicBezTo>
                  <a:pt x="32" y="6"/>
                  <a:pt x="32" y="6"/>
                  <a:pt x="32" y="6"/>
                </a:cubicBezTo>
                <a:cubicBezTo>
                  <a:pt x="20" y="13"/>
                  <a:pt x="20" y="13"/>
                  <a:pt x="20" y="13"/>
                </a:cubicBezTo>
                <a:cubicBezTo>
                  <a:pt x="26" y="23"/>
                  <a:pt x="26" y="23"/>
                  <a:pt x="26" y="23"/>
                </a:cubicBezTo>
                <a:cubicBezTo>
                  <a:pt x="24" y="25"/>
                  <a:pt x="22" y="27"/>
                  <a:pt x="20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4" y="38"/>
                  <a:pt x="4" y="38"/>
                  <a:pt x="4" y="38"/>
                </a:cubicBezTo>
                <a:cubicBezTo>
                  <a:pt x="14" y="43"/>
                  <a:pt x="14" y="43"/>
                  <a:pt x="14" y="43"/>
                </a:cubicBezTo>
                <a:cubicBezTo>
                  <a:pt x="13" y="46"/>
                  <a:pt x="12" y="49"/>
                  <a:pt x="12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1" y="67"/>
                  <a:pt x="1" y="67"/>
                  <a:pt x="1" y="67"/>
                </a:cubicBezTo>
                <a:cubicBezTo>
                  <a:pt x="12" y="66"/>
                  <a:pt x="12" y="66"/>
                  <a:pt x="12" y="66"/>
                </a:cubicBezTo>
                <a:cubicBezTo>
                  <a:pt x="13" y="70"/>
                  <a:pt x="14" y="73"/>
                  <a:pt x="15" y="76"/>
                </a:cubicBezTo>
                <a:cubicBezTo>
                  <a:pt x="6" y="82"/>
                  <a:pt x="6" y="82"/>
                  <a:pt x="6" y="82"/>
                </a:cubicBezTo>
                <a:cubicBezTo>
                  <a:pt x="14" y="94"/>
                  <a:pt x="14" y="94"/>
                  <a:pt x="14" y="94"/>
                </a:cubicBezTo>
                <a:cubicBezTo>
                  <a:pt x="23" y="88"/>
                  <a:pt x="23" y="88"/>
                  <a:pt x="23" y="88"/>
                </a:cubicBezTo>
                <a:cubicBezTo>
                  <a:pt x="25" y="90"/>
                  <a:pt x="28" y="92"/>
                  <a:pt x="30" y="94"/>
                </a:cubicBezTo>
                <a:cubicBezTo>
                  <a:pt x="25" y="104"/>
                  <a:pt x="25" y="104"/>
                  <a:pt x="25" y="104"/>
                </a:cubicBezTo>
                <a:cubicBezTo>
                  <a:pt x="38" y="110"/>
                  <a:pt x="38" y="110"/>
                  <a:pt x="38" y="110"/>
                </a:cubicBezTo>
                <a:cubicBezTo>
                  <a:pt x="43" y="100"/>
                  <a:pt x="43" y="100"/>
                  <a:pt x="43" y="100"/>
                </a:cubicBezTo>
                <a:cubicBezTo>
                  <a:pt x="46" y="101"/>
                  <a:pt x="49" y="102"/>
                  <a:pt x="53" y="102"/>
                </a:cubicBezTo>
                <a:cubicBezTo>
                  <a:pt x="53" y="114"/>
                  <a:pt x="53" y="114"/>
                  <a:pt x="53" y="114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70" y="101"/>
                  <a:pt x="73" y="100"/>
                  <a:pt x="76" y="99"/>
                </a:cubicBezTo>
                <a:cubicBezTo>
                  <a:pt x="82" y="108"/>
                  <a:pt x="82" y="108"/>
                  <a:pt x="82" y="108"/>
                </a:cubicBezTo>
                <a:cubicBezTo>
                  <a:pt x="94" y="100"/>
                  <a:pt x="94" y="100"/>
                  <a:pt x="94" y="100"/>
                </a:cubicBezTo>
                <a:cubicBezTo>
                  <a:pt x="88" y="91"/>
                  <a:pt x="88" y="91"/>
                  <a:pt x="88" y="91"/>
                </a:cubicBezTo>
                <a:cubicBezTo>
                  <a:pt x="90" y="89"/>
                  <a:pt x="93" y="86"/>
                  <a:pt x="95" y="83"/>
                </a:cubicBezTo>
                <a:cubicBezTo>
                  <a:pt x="105" y="88"/>
                  <a:pt x="105" y="88"/>
                  <a:pt x="105" y="88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02" y="68"/>
                  <a:pt x="103" y="65"/>
                  <a:pt x="103" y="61"/>
                </a:cubicBezTo>
                <a:cubicBezTo>
                  <a:pt x="114" y="61"/>
                  <a:pt x="114" y="61"/>
                  <a:pt x="114" y="61"/>
                </a:cubicBezTo>
                <a:close/>
                <a:moveTo>
                  <a:pt x="59" y="88"/>
                </a:moveTo>
                <a:cubicBezTo>
                  <a:pt x="41" y="89"/>
                  <a:pt x="26" y="76"/>
                  <a:pt x="25" y="59"/>
                </a:cubicBezTo>
                <a:cubicBezTo>
                  <a:pt x="24" y="41"/>
                  <a:pt x="38" y="26"/>
                  <a:pt x="55" y="25"/>
                </a:cubicBezTo>
                <a:cubicBezTo>
                  <a:pt x="73" y="24"/>
                  <a:pt x="88" y="37"/>
                  <a:pt x="89" y="55"/>
                </a:cubicBezTo>
                <a:cubicBezTo>
                  <a:pt x="90" y="72"/>
                  <a:pt x="77" y="87"/>
                  <a:pt x="59" y="8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2" name="Freeform 49"/>
          <p:cNvSpPr/>
          <p:nvPr/>
        </p:nvSpPr>
        <p:spPr bwMode="auto">
          <a:xfrm>
            <a:off x="5229226" y="4017964"/>
            <a:ext cx="63500" cy="61913"/>
          </a:xfrm>
          <a:custGeom>
            <a:avLst/>
            <a:gdLst>
              <a:gd name="T0" fmla="*/ 17 w 33"/>
              <a:gd name="T1" fmla="*/ 33 h 33"/>
              <a:gd name="T2" fmla="*/ 0 w 33"/>
              <a:gd name="T3" fmla="*/ 18 h 33"/>
              <a:gd name="T4" fmla="*/ 15 w 33"/>
              <a:gd name="T5" fmla="*/ 1 h 33"/>
              <a:gd name="T6" fmla="*/ 32 w 33"/>
              <a:gd name="T7" fmla="*/ 16 h 33"/>
              <a:gd name="T8" fmla="*/ 17 w 33"/>
              <a:gd name="T9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3">
                <a:moveTo>
                  <a:pt x="17" y="33"/>
                </a:moveTo>
                <a:cubicBezTo>
                  <a:pt x="8" y="33"/>
                  <a:pt x="1" y="27"/>
                  <a:pt x="0" y="18"/>
                </a:cubicBezTo>
                <a:cubicBezTo>
                  <a:pt x="0" y="9"/>
                  <a:pt x="6" y="1"/>
                  <a:pt x="15" y="1"/>
                </a:cubicBezTo>
                <a:cubicBezTo>
                  <a:pt x="24" y="0"/>
                  <a:pt x="32" y="7"/>
                  <a:pt x="32" y="16"/>
                </a:cubicBezTo>
                <a:cubicBezTo>
                  <a:pt x="33" y="25"/>
                  <a:pt x="26" y="32"/>
                  <a:pt x="17" y="33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364405" y="4462484"/>
            <a:ext cx="3048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个低级任务： 初出茅庐</a:t>
            </a:r>
          </a:p>
          <a:p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个中级任务： 小有所成</a:t>
            </a:r>
          </a:p>
          <a:p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个高级任务： 登堂入室</a:t>
            </a:r>
          </a:p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个任务： 职业选手</a:t>
            </a:r>
          </a:p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个任务：炉火纯青</a:t>
            </a:r>
          </a:p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个任务：标注大师</a:t>
            </a:r>
            <a:endParaRPr lang="zh-CN" alt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351705" y="4192590"/>
            <a:ext cx="319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称号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969049" y="4255520"/>
            <a:ext cx="1303156" cy="144326"/>
            <a:chOff x="6887293" y="4207014"/>
            <a:chExt cx="1303156" cy="144326"/>
          </a:xfrm>
        </p:grpSpPr>
        <p:cxnSp>
          <p:nvCxnSpPr>
            <p:cNvPr id="55" name="Straight Connector 54"/>
            <p:cNvCxnSpPr>
              <a:stCxn id="45" idx="44"/>
            </p:cNvCxnSpPr>
            <p:nvPr/>
          </p:nvCxnSpPr>
          <p:spPr>
            <a:xfrm>
              <a:off x="6887293" y="4207014"/>
              <a:ext cx="486645" cy="144325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7369176" y="4351339"/>
              <a:ext cx="821273" cy="1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/>
          <p:cNvSpPr/>
          <p:nvPr/>
        </p:nvSpPr>
        <p:spPr>
          <a:xfrm>
            <a:off x="6902284" y="4203136"/>
            <a:ext cx="73818" cy="73818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359071" y="2623011"/>
            <a:ext cx="3053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对完成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质量与满意度，评判范围为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1~5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颗星，</a:t>
            </a: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最终获取评分并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根据得分增减信誉值。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346371" y="2353117"/>
            <a:ext cx="319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信誉值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517697" y="2374148"/>
            <a:ext cx="846708" cy="144327"/>
            <a:chOff x="6887293" y="4207014"/>
            <a:chExt cx="846708" cy="144327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6887293" y="4207014"/>
              <a:ext cx="486645" cy="144325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7369176" y="4351340"/>
              <a:ext cx="364825" cy="1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Oval 66"/>
          <p:cNvSpPr/>
          <p:nvPr/>
        </p:nvSpPr>
        <p:spPr>
          <a:xfrm>
            <a:off x="7450932" y="2321764"/>
            <a:ext cx="73818" cy="73818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481559" y="3867717"/>
            <a:ext cx="2511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签到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一天 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点经验，连续签到</a:t>
            </a: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时，前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1~6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天每天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点经验，第七天及以后，每天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点经验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8051" y="3604947"/>
            <a:ext cx="319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签到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Group 79"/>
          <p:cNvGrpSpPr/>
          <p:nvPr/>
        </p:nvGrpSpPr>
        <p:grpSpPr>
          <a:xfrm flipH="1">
            <a:off x="4004907" y="3659978"/>
            <a:ext cx="685715" cy="111108"/>
            <a:chOff x="6887292" y="4207014"/>
            <a:chExt cx="685715" cy="11110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6887292" y="4207014"/>
              <a:ext cx="374643" cy="111108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261935" y="4318006"/>
              <a:ext cx="311072" cy="1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Oval 80"/>
          <p:cNvSpPr/>
          <p:nvPr/>
        </p:nvSpPr>
        <p:spPr>
          <a:xfrm flipH="1">
            <a:off x="4683568" y="3607594"/>
            <a:ext cx="73818" cy="73818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奖惩机制</a:t>
            </a:r>
            <a:r>
              <a:rPr lang="en-US" altLang="zh-CN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工人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65187" y="2225833"/>
            <a:ext cx="7055101" cy="2152333"/>
            <a:chOff x="574766" y="1141220"/>
            <a:chExt cx="7055101" cy="215233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622" y="1141220"/>
              <a:ext cx="5241245" cy="2152333"/>
            </a:xfrm>
            <a:prstGeom prst="rect">
              <a:avLst/>
            </a:prstGeom>
          </p:spPr>
        </p:pic>
        <p:sp>
          <p:nvSpPr>
            <p:cNvPr id="71" name="TextBox 72"/>
            <p:cNvSpPr txBox="1"/>
            <p:nvPr/>
          </p:nvSpPr>
          <p:spPr>
            <a:xfrm>
              <a:off x="574766" y="1222753"/>
              <a:ext cx="1678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</a:t>
              </a:r>
              <a:r>
                <a:rPr lang="en-US" altLang="zh-CN" sz="1600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1600" b="1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等级</a:t>
              </a:r>
              <a:endParaRPr lang="en-GB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FCE3-F537-459D-8ECA-E883C80C26B7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8" name="Freeform 5"/>
          <p:cNvSpPr/>
          <p:nvPr/>
        </p:nvSpPr>
        <p:spPr bwMode="auto">
          <a:xfrm>
            <a:off x="5453063" y="4992689"/>
            <a:ext cx="1243013" cy="212725"/>
          </a:xfrm>
          <a:custGeom>
            <a:avLst/>
            <a:gdLst>
              <a:gd name="T0" fmla="*/ 656 w 656"/>
              <a:gd name="T1" fmla="*/ 56 h 113"/>
              <a:gd name="T2" fmla="*/ 600 w 656"/>
              <a:gd name="T3" fmla="*/ 113 h 113"/>
              <a:gd name="T4" fmla="*/ 57 w 656"/>
              <a:gd name="T5" fmla="*/ 113 h 113"/>
              <a:gd name="T6" fmla="*/ 0 w 656"/>
              <a:gd name="T7" fmla="*/ 56 h 113"/>
              <a:gd name="T8" fmla="*/ 0 w 656"/>
              <a:gd name="T9" fmla="*/ 56 h 113"/>
              <a:gd name="T10" fmla="*/ 57 w 656"/>
              <a:gd name="T11" fmla="*/ 0 h 113"/>
              <a:gd name="T12" fmla="*/ 600 w 656"/>
              <a:gd name="T13" fmla="*/ 0 h 113"/>
              <a:gd name="T14" fmla="*/ 656 w 656"/>
              <a:gd name="T15" fmla="*/ 5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6" h="113">
                <a:moveTo>
                  <a:pt x="656" y="56"/>
                </a:moveTo>
                <a:cubicBezTo>
                  <a:pt x="656" y="88"/>
                  <a:pt x="631" y="113"/>
                  <a:pt x="600" y="113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26" y="113"/>
                  <a:pt x="0" y="88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25"/>
                  <a:pt x="26" y="0"/>
                  <a:pt x="57" y="0"/>
                </a:cubicBezTo>
                <a:cubicBezTo>
                  <a:pt x="600" y="0"/>
                  <a:pt x="600" y="0"/>
                  <a:pt x="600" y="0"/>
                </a:cubicBezTo>
                <a:cubicBezTo>
                  <a:pt x="631" y="0"/>
                  <a:pt x="656" y="25"/>
                  <a:pt x="656" y="56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5453063" y="5267326"/>
            <a:ext cx="1243013" cy="212725"/>
          </a:xfrm>
          <a:custGeom>
            <a:avLst/>
            <a:gdLst>
              <a:gd name="T0" fmla="*/ 656 w 656"/>
              <a:gd name="T1" fmla="*/ 57 h 113"/>
              <a:gd name="T2" fmla="*/ 600 w 656"/>
              <a:gd name="T3" fmla="*/ 113 h 113"/>
              <a:gd name="T4" fmla="*/ 57 w 656"/>
              <a:gd name="T5" fmla="*/ 113 h 113"/>
              <a:gd name="T6" fmla="*/ 0 w 656"/>
              <a:gd name="T7" fmla="*/ 57 h 113"/>
              <a:gd name="T8" fmla="*/ 0 w 656"/>
              <a:gd name="T9" fmla="*/ 57 h 113"/>
              <a:gd name="T10" fmla="*/ 57 w 656"/>
              <a:gd name="T11" fmla="*/ 0 h 113"/>
              <a:gd name="T12" fmla="*/ 600 w 656"/>
              <a:gd name="T13" fmla="*/ 0 h 113"/>
              <a:gd name="T14" fmla="*/ 656 w 656"/>
              <a:gd name="T15" fmla="*/ 57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6" h="113">
                <a:moveTo>
                  <a:pt x="656" y="57"/>
                </a:moveTo>
                <a:cubicBezTo>
                  <a:pt x="656" y="88"/>
                  <a:pt x="631" y="113"/>
                  <a:pt x="600" y="113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26" y="113"/>
                  <a:pt x="0" y="88"/>
                  <a:pt x="0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26"/>
                  <a:pt x="26" y="0"/>
                  <a:pt x="57" y="0"/>
                </a:cubicBezTo>
                <a:cubicBezTo>
                  <a:pt x="600" y="0"/>
                  <a:pt x="600" y="0"/>
                  <a:pt x="600" y="0"/>
                </a:cubicBezTo>
                <a:cubicBezTo>
                  <a:pt x="631" y="0"/>
                  <a:pt x="656" y="26"/>
                  <a:pt x="656" y="5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Freeform 7"/>
          <p:cNvSpPr/>
          <p:nvPr/>
        </p:nvSpPr>
        <p:spPr bwMode="auto">
          <a:xfrm>
            <a:off x="5453063" y="5543551"/>
            <a:ext cx="1243013" cy="211138"/>
          </a:xfrm>
          <a:custGeom>
            <a:avLst/>
            <a:gdLst>
              <a:gd name="T0" fmla="*/ 656 w 656"/>
              <a:gd name="T1" fmla="*/ 56 h 112"/>
              <a:gd name="T2" fmla="*/ 600 w 656"/>
              <a:gd name="T3" fmla="*/ 112 h 112"/>
              <a:gd name="T4" fmla="*/ 57 w 656"/>
              <a:gd name="T5" fmla="*/ 112 h 112"/>
              <a:gd name="T6" fmla="*/ 0 w 656"/>
              <a:gd name="T7" fmla="*/ 56 h 112"/>
              <a:gd name="T8" fmla="*/ 0 w 656"/>
              <a:gd name="T9" fmla="*/ 56 h 112"/>
              <a:gd name="T10" fmla="*/ 57 w 656"/>
              <a:gd name="T11" fmla="*/ 0 h 112"/>
              <a:gd name="T12" fmla="*/ 600 w 656"/>
              <a:gd name="T13" fmla="*/ 0 h 112"/>
              <a:gd name="T14" fmla="*/ 656 w 656"/>
              <a:gd name="T15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6" h="112">
                <a:moveTo>
                  <a:pt x="656" y="56"/>
                </a:moveTo>
                <a:cubicBezTo>
                  <a:pt x="656" y="87"/>
                  <a:pt x="631" y="112"/>
                  <a:pt x="600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26" y="112"/>
                  <a:pt x="0" y="87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25"/>
                  <a:pt x="26" y="0"/>
                  <a:pt x="57" y="0"/>
                </a:cubicBezTo>
                <a:cubicBezTo>
                  <a:pt x="600" y="0"/>
                  <a:pt x="600" y="0"/>
                  <a:pt x="600" y="0"/>
                </a:cubicBezTo>
                <a:cubicBezTo>
                  <a:pt x="631" y="0"/>
                  <a:pt x="656" y="25"/>
                  <a:pt x="656" y="56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Freeform 8"/>
          <p:cNvSpPr/>
          <p:nvPr/>
        </p:nvSpPr>
        <p:spPr bwMode="auto">
          <a:xfrm>
            <a:off x="5686426" y="5821364"/>
            <a:ext cx="777875" cy="336550"/>
          </a:xfrm>
          <a:custGeom>
            <a:avLst/>
            <a:gdLst>
              <a:gd name="T0" fmla="*/ 0 w 411"/>
              <a:gd name="T1" fmla="*/ 0 h 178"/>
              <a:gd name="T2" fmla="*/ 0 w 411"/>
              <a:gd name="T3" fmla="*/ 32 h 178"/>
              <a:gd name="T4" fmla="*/ 146 w 411"/>
              <a:gd name="T5" fmla="*/ 178 h 178"/>
              <a:gd name="T6" fmla="*/ 265 w 411"/>
              <a:gd name="T7" fmla="*/ 178 h 178"/>
              <a:gd name="T8" fmla="*/ 411 w 411"/>
              <a:gd name="T9" fmla="*/ 32 h 178"/>
              <a:gd name="T10" fmla="*/ 411 w 411"/>
              <a:gd name="T11" fmla="*/ 0 h 178"/>
              <a:gd name="T12" fmla="*/ 0 w 411"/>
              <a:gd name="T13" fmla="*/ 0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1" h="178">
                <a:moveTo>
                  <a:pt x="0" y="0"/>
                </a:moveTo>
                <a:cubicBezTo>
                  <a:pt x="0" y="32"/>
                  <a:pt x="0" y="32"/>
                  <a:pt x="0" y="32"/>
                </a:cubicBezTo>
                <a:cubicBezTo>
                  <a:pt x="0" y="113"/>
                  <a:pt x="65" y="178"/>
                  <a:pt x="146" y="178"/>
                </a:cubicBezTo>
                <a:cubicBezTo>
                  <a:pt x="265" y="178"/>
                  <a:pt x="265" y="178"/>
                  <a:pt x="265" y="178"/>
                </a:cubicBezTo>
                <a:cubicBezTo>
                  <a:pt x="345" y="178"/>
                  <a:pt x="411" y="113"/>
                  <a:pt x="411" y="32"/>
                </a:cubicBezTo>
                <a:cubicBezTo>
                  <a:pt x="411" y="0"/>
                  <a:pt x="411" y="0"/>
                  <a:pt x="41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6157913" y="3260726"/>
            <a:ext cx="842963" cy="839788"/>
          </a:xfrm>
          <a:custGeom>
            <a:avLst/>
            <a:gdLst>
              <a:gd name="T0" fmla="*/ 445 w 445"/>
              <a:gd name="T1" fmla="*/ 250 h 444"/>
              <a:gd name="T2" fmla="*/ 445 w 445"/>
              <a:gd name="T3" fmla="*/ 194 h 444"/>
              <a:gd name="T4" fmla="*/ 401 w 445"/>
              <a:gd name="T5" fmla="*/ 194 h 444"/>
              <a:gd name="T6" fmla="*/ 391 w 445"/>
              <a:gd name="T7" fmla="*/ 157 h 444"/>
              <a:gd name="T8" fmla="*/ 429 w 445"/>
              <a:gd name="T9" fmla="*/ 135 h 444"/>
              <a:gd name="T10" fmla="*/ 401 w 445"/>
              <a:gd name="T11" fmla="*/ 87 h 444"/>
              <a:gd name="T12" fmla="*/ 363 w 445"/>
              <a:gd name="T13" fmla="*/ 109 h 444"/>
              <a:gd name="T14" fmla="*/ 336 w 445"/>
              <a:gd name="T15" fmla="*/ 82 h 444"/>
              <a:gd name="T16" fmla="*/ 358 w 445"/>
              <a:gd name="T17" fmla="*/ 44 h 444"/>
              <a:gd name="T18" fmla="*/ 310 w 445"/>
              <a:gd name="T19" fmla="*/ 16 h 444"/>
              <a:gd name="T20" fmla="*/ 288 w 445"/>
              <a:gd name="T21" fmla="*/ 54 h 444"/>
              <a:gd name="T22" fmla="*/ 250 w 445"/>
              <a:gd name="T23" fmla="*/ 44 h 444"/>
              <a:gd name="T24" fmla="*/ 250 w 445"/>
              <a:gd name="T25" fmla="*/ 0 h 444"/>
              <a:gd name="T26" fmla="*/ 195 w 445"/>
              <a:gd name="T27" fmla="*/ 0 h 444"/>
              <a:gd name="T28" fmla="*/ 195 w 445"/>
              <a:gd name="T29" fmla="*/ 44 h 444"/>
              <a:gd name="T30" fmla="*/ 158 w 445"/>
              <a:gd name="T31" fmla="*/ 54 h 444"/>
              <a:gd name="T32" fmla="*/ 136 w 445"/>
              <a:gd name="T33" fmla="*/ 16 h 444"/>
              <a:gd name="T34" fmla="*/ 87 w 445"/>
              <a:gd name="T35" fmla="*/ 44 h 444"/>
              <a:gd name="T36" fmla="*/ 109 w 445"/>
              <a:gd name="T37" fmla="*/ 82 h 444"/>
              <a:gd name="T38" fmla="*/ 82 w 445"/>
              <a:gd name="T39" fmla="*/ 109 h 444"/>
              <a:gd name="T40" fmla="*/ 44 w 445"/>
              <a:gd name="T41" fmla="*/ 87 h 444"/>
              <a:gd name="T42" fmla="*/ 16 w 445"/>
              <a:gd name="T43" fmla="*/ 135 h 444"/>
              <a:gd name="T44" fmla="*/ 54 w 445"/>
              <a:gd name="T45" fmla="*/ 157 h 444"/>
              <a:gd name="T46" fmla="*/ 44 w 445"/>
              <a:gd name="T47" fmla="*/ 194 h 444"/>
              <a:gd name="T48" fmla="*/ 0 w 445"/>
              <a:gd name="T49" fmla="*/ 194 h 444"/>
              <a:gd name="T50" fmla="*/ 0 w 445"/>
              <a:gd name="T51" fmla="*/ 250 h 444"/>
              <a:gd name="T52" fmla="*/ 44 w 445"/>
              <a:gd name="T53" fmla="*/ 250 h 444"/>
              <a:gd name="T54" fmla="*/ 54 w 445"/>
              <a:gd name="T55" fmla="*/ 287 h 444"/>
              <a:gd name="T56" fmla="*/ 16 w 445"/>
              <a:gd name="T57" fmla="*/ 309 h 444"/>
              <a:gd name="T58" fmla="*/ 44 w 445"/>
              <a:gd name="T59" fmla="*/ 357 h 444"/>
              <a:gd name="T60" fmla="*/ 82 w 445"/>
              <a:gd name="T61" fmla="*/ 335 h 444"/>
              <a:gd name="T62" fmla="*/ 109 w 445"/>
              <a:gd name="T63" fmla="*/ 362 h 444"/>
              <a:gd name="T64" fmla="*/ 87 w 445"/>
              <a:gd name="T65" fmla="*/ 400 h 444"/>
              <a:gd name="T66" fmla="*/ 136 w 445"/>
              <a:gd name="T67" fmla="*/ 428 h 444"/>
              <a:gd name="T68" fmla="*/ 158 w 445"/>
              <a:gd name="T69" fmla="*/ 390 h 444"/>
              <a:gd name="T70" fmla="*/ 195 w 445"/>
              <a:gd name="T71" fmla="*/ 400 h 444"/>
              <a:gd name="T72" fmla="*/ 195 w 445"/>
              <a:gd name="T73" fmla="*/ 444 h 444"/>
              <a:gd name="T74" fmla="*/ 250 w 445"/>
              <a:gd name="T75" fmla="*/ 444 h 444"/>
              <a:gd name="T76" fmla="*/ 250 w 445"/>
              <a:gd name="T77" fmla="*/ 400 h 444"/>
              <a:gd name="T78" fmla="*/ 288 w 445"/>
              <a:gd name="T79" fmla="*/ 390 h 444"/>
              <a:gd name="T80" fmla="*/ 310 w 445"/>
              <a:gd name="T81" fmla="*/ 428 h 444"/>
              <a:gd name="T82" fmla="*/ 358 w 445"/>
              <a:gd name="T83" fmla="*/ 400 h 444"/>
              <a:gd name="T84" fmla="*/ 336 w 445"/>
              <a:gd name="T85" fmla="*/ 362 h 444"/>
              <a:gd name="T86" fmla="*/ 363 w 445"/>
              <a:gd name="T87" fmla="*/ 335 h 444"/>
              <a:gd name="T88" fmla="*/ 401 w 445"/>
              <a:gd name="T89" fmla="*/ 357 h 444"/>
              <a:gd name="T90" fmla="*/ 429 w 445"/>
              <a:gd name="T91" fmla="*/ 309 h 444"/>
              <a:gd name="T92" fmla="*/ 391 w 445"/>
              <a:gd name="T93" fmla="*/ 287 h 444"/>
              <a:gd name="T94" fmla="*/ 401 w 445"/>
              <a:gd name="T95" fmla="*/ 250 h 444"/>
              <a:gd name="T96" fmla="*/ 445 w 445"/>
              <a:gd name="T97" fmla="*/ 250 h 444"/>
              <a:gd name="T98" fmla="*/ 223 w 445"/>
              <a:gd name="T99" fmla="*/ 347 h 444"/>
              <a:gd name="T100" fmla="*/ 98 w 445"/>
              <a:gd name="T101" fmla="*/ 222 h 444"/>
              <a:gd name="T102" fmla="*/ 223 w 445"/>
              <a:gd name="T103" fmla="*/ 97 h 444"/>
              <a:gd name="T104" fmla="*/ 347 w 445"/>
              <a:gd name="T105" fmla="*/ 222 h 444"/>
              <a:gd name="T106" fmla="*/ 223 w 445"/>
              <a:gd name="T107" fmla="*/ 347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5" h="444">
                <a:moveTo>
                  <a:pt x="445" y="250"/>
                </a:moveTo>
                <a:cubicBezTo>
                  <a:pt x="445" y="194"/>
                  <a:pt x="445" y="194"/>
                  <a:pt x="445" y="194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399" y="181"/>
                  <a:pt x="395" y="169"/>
                  <a:pt x="391" y="157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01" y="87"/>
                  <a:pt x="401" y="87"/>
                  <a:pt x="401" y="87"/>
                </a:cubicBezTo>
                <a:cubicBezTo>
                  <a:pt x="363" y="109"/>
                  <a:pt x="363" y="109"/>
                  <a:pt x="363" y="109"/>
                </a:cubicBezTo>
                <a:cubicBezTo>
                  <a:pt x="355" y="99"/>
                  <a:pt x="346" y="90"/>
                  <a:pt x="336" y="82"/>
                </a:cubicBezTo>
                <a:cubicBezTo>
                  <a:pt x="358" y="44"/>
                  <a:pt x="358" y="44"/>
                  <a:pt x="358" y="44"/>
                </a:cubicBezTo>
                <a:cubicBezTo>
                  <a:pt x="310" y="16"/>
                  <a:pt x="310" y="16"/>
                  <a:pt x="310" y="16"/>
                </a:cubicBezTo>
                <a:cubicBezTo>
                  <a:pt x="288" y="54"/>
                  <a:pt x="288" y="54"/>
                  <a:pt x="288" y="54"/>
                </a:cubicBezTo>
                <a:cubicBezTo>
                  <a:pt x="276" y="49"/>
                  <a:pt x="263" y="46"/>
                  <a:pt x="250" y="44"/>
                </a:cubicBezTo>
                <a:cubicBezTo>
                  <a:pt x="250" y="0"/>
                  <a:pt x="250" y="0"/>
                  <a:pt x="250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82" y="46"/>
                  <a:pt x="169" y="49"/>
                  <a:pt x="158" y="54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87" y="44"/>
                  <a:pt x="87" y="44"/>
                  <a:pt x="87" y="44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99" y="90"/>
                  <a:pt x="90" y="99"/>
                  <a:pt x="82" y="109"/>
                </a:cubicBezTo>
                <a:cubicBezTo>
                  <a:pt x="44" y="87"/>
                  <a:pt x="44" y="87"/>
                  <a:pt x="44" y="87"/>
                </a:cubicBezTo>
                <a:cubicBezTo>
                  <a:pt x="16" y="135"/>
                  <a:pt x="16" y="135"/>
                  <a:pt x="16" y="135"/>
                </a:cubicBezTo>
                <a:cubicBezTo>
                  <a:pt x="54" y="157"/>
                  <a:pt x="54" y="157"/>
                  <a:pt x="54" y="157"/>
                </a:cubicBezTo>
                <a:cubicBezTo>
                  <a:pt x="50" y="169"/>
                  <a:pt x="46" y="181"/>
                  <a:pt x="44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50"/>
                  <a:pt x="0" y="250"/>
                  <a:pt x="0" y="250"/>
                </a:cubicBezTo>
                <a:cubicBezTo>
                  <a:pt x="44" y="250"/>
                  <a:pt x="44" y="250"/>
                  <a:pt x="44" y="250"/>
                </a:cubicBezTo>
                <a:cubicBezTo>
                  <a:pt x="46" y="263"/>
                  <a:pt x="50" y="275"/>
                  <a:pt x="54" y="287"/>
                </a:cubicBezTo>
                <a:cubicBezTo>
                  <a:pt x="16" y="309"/>
                  <a:pt x="16" y="309"/>
                  <a:pt x="16" y="309"/>
                </a:cubicBezTo>
                <a:cubicBezTo>
                  <a:pt x="44" y="357"/>
                  <a:pt x="44" y="357"/>
                  <a:pt x="44" y="357"/>
                </a:cubicBezTo>
                <a:cubicBezTo>
                  <a:pt x="82" y="335"/>
                  <a:pt x="82" y="335"/>
                  <a:pt x="82" y="335"/>
                </a:cubicBezTo>
                <a:cubicBezTo>
                  <a:pt x="90" y="345"/>
                  <a:pt x="99" y="354"/>
                  <a:pt x="109" y="362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36" y="428"/>
                  <a:pt x="136" y="428"/>
                  <a:pt x="136" y="428"/>
                </a:cubicBezTo>
                <a:cubicBezTo>
                  <a:pt x="158" y="390"/>
                  <a:pt x="158" y="390"/>
                  <a:pt x="158" y="390"/>
                </a:cubicBezTo>
                <a:cubicBezTo>
                  <a:pt x="169" y="395"/>
                  <a:pt x="182" y="398"/>
                  <a:pt x="195" y="400"/>
                </a:cubicBezTo>
                <a:cubicBezTo>
                  <a:pt x="195" y="444"/>
                  <a:pt x="195" y="444"/>
                  <a:pt x="195" y="444"/>
                </a:cubicBezTo>
                <a:cubicBezTo>
                  <a:pt x="250" y="444"/>
                  <a:pt x="250" y="444"/>
                  <a:pt x="250" y="444"/>
                </a:cubicBezTo>
                <a:cubicBezTo>
                  <a:pt x="250" y="400"/>
                  <a:pt x="250" y="400"/>
                  <a:pt x="250" y="400"/>
                </a:cubicBezTo>
                <a:cubicBezTo>
                  <a:pt x="263" y="398"/>
                  <a:pt x="276" y="395"/>
                  <a:pt x="288" y="390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358" y="400"/>
                  <a:pt x="358" y="400"/>
                  <a:pt x="358" y="400"/>
                </a:cubicBezTo>
                <a:cubicBezTo>
                  <a:pt x="336" y="362"/>
                  <a:pt x="336" y="362"/>
                  <a:pt x="336" y="362"/>
                </a:cubicBezTo>
                <a:cubicBezTo>
                  <a:pt x="346" y="354"/>
                  <a:pt x="355" y="345"/>
                  <a:pt x="363" y="335"/>
                </a:cubicBezTo>
                <a:cubicBezTo>
                  <a:pt x="401" y="357"/>
                  <a:pt x="401" y="357"/>
                  <a:pt x="401" y="357"/>
                </a:cubicBezTo>
                <a:cubicBezTo>
                  <a:pt x="429" y="309"/>
                  <a:pt x="429" y="309"/>
                  <a:pt x="429" y="309"/>
                </a:cubicBezTo>
                <a:cubicBezTo>
                  <a:pt x="391" y="287"/>
                  <a:pt x="391" y="287"/>
                  <a:pt x="391" y="287"/>
                </a:cubicBezTo>
                <a:cubicBezTo>
                  <a:pt x="395" y="275"/>
                  <a:pt x="399" y="263"/>
                  <a:pt x="401" y="250"/>
                </a:cubicBezTo>
                <a:cubicBezTo>
                  <a:pt x="445" y="250"/>
                  <a:pt x="445" y="250"/>
                  <a:pt x="445" y="250"/>
                </a:cubicBezTo>
                <a:close/>
                <a:moveTo>
                  <a:pt x="223" y="347"/>
                </a:moveTo>
                <a:cubicBezTo>
                  <a:pt x="154" y="347"/>
                  <a:pt x="98" y="291"/>
                  <a:pt x="98" y="222"/>
                </a:cubicBezTo>
                <a:cubicBezTo>
                  <a:pt x="98" y="153"/>
                  <a:pt x="154" y="97"/>
                  <a:pt x="223" y="97"/>
                </a:cubicBezTo>
                <a:cubicBezTo>
                  <a:pt x="291" y="97"/>
                  <a:pt x="347" y="153"/>
                  <a:pt x="347" y="222"/>
                </a:cubicBezTo>
                <a:cubicBezTo>
                  <a:pt x="347" y="291"/>
                  <a:pt x="291" y="347"/>
                  <a:pt x="223" y="34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5824538" y="4702176"/>
            <a:ext cx="228600" cy="227013"/>
          </a:xfrm>
          <a:custGeom>
            <a:avLst/>
            <a:gdLst>
              <a:gd name="T0" fmla="*/ 121 w 121"/>
              <a:gd name="T1" fmla="*/ 68 h 120"/>
              <a:gd name="T2" fmla="*/ 121 w 121"/>
              <a:gd name="T3" fmla="*/ 52 h 120"/>
              <a:gd name="T4" fmla="*/ 109 w 121"/>
              <a:gd name="T5" fmla="*/ 52 h 120"/>
              <a:gd name="T6" fmla="*/ 106 w 121"/>
              <a:gd name="T7" fmla="*/ 42 h 120"/>
              <a:gd name="T8" fmla="*/ 116 w 121"/>
              <a:gd name="T9" fmla="*/ 36 h 120"/>
              <a:gd name="T10" fmla="*/ 109 w 121"/>
              <a:gd name="T11" fmla="*/ 23 h 120"/>
              <a:gd name="T12" fmla="*/ 98 w 121"/>
              <a:gd name="T13" fmla="*/ 29 h 120"/>
              <a:gd name="T14" fmla="*/ 91 w 121"/>
              <a:gd name="T15" fmla="*/ 22 h 120"/>
              <a:gd name="T16" fmla="*/ 97 w 121"/>
              <a:gd name="T17" fmla="*/ 11 h 120"/>
              <a:gd name="T18" fmla="*/ 84 w 121"/>
              <a:gd name="T19" fmla="*/ 4 h 120"/>
              <a:gd name="T20" fmla="*/ 78 w 121"/>
              <a:gd name="T21" fmla="*/ 14 h 120"/>
              <a:gd name="T22" fmla="*/ 68 w 121"/>
              <a:gd name="T23" fmla="*/ 12 h 120"/>
              <a:gd name="T24" fmla="*/ 68 w 121"/>
              <a:gd name="T25" fmla="*/ 0 h 120"/>
              <a:gd name="T26" fmla="*/ 53 w 121"/>
              <a:gd name="T27" fmla="*/ 0 h 120"/>
              <a:gd name="T28" fmla="*/ 53 w 121"/>
              <a:gd name="T29" fmla="*/ 12 h 120"/>
              <a:gd name="T30" fmla="*/ 42 w 121"/>
              <a:gd name="T31" fmla="*/ 14 h 120"/>
              <a:gd name="T32" fmla="*/ 36 w 121"/>
              <a:gd name="T33" fmla="*/ 4 h 120"/>
              <a:gd name="T34" fmla="*/ 23 w 121"/>
              <a:gd name="T35" fmla="*/ 11 h 120"/>
              <a:gd name="T36" fmla="*/ 29 w 121"/>
              <a:gd name="T37" fmla="*/ 22 h 120"/>
              <a:gd name="T38" fmla="*/ 22 w 121"/>
              <a:gd name="T39" fmla="*/ 29 h 120"/>
              <a:gd name="T40" fmla="*/ 12 w 121"/>
              <a:gd name="T41" fmla="*/ 23 h 120"/>
              <a:gd name="T42" fmla="*/ 4 w 121"/>
              <a:gd name="T43" fmla="*/ 36 h 120"/>
              <a:gd name="T44" fmla="*/ 14 w 121"/>
              <a:gd name="T45" fmla="*/ 42 h 120"/>
              <a:gd name="T46" fmla="*/ 12 w 121"/>
              <a:gd name="T47" fmla="*/ 52 h 120"/>
              <a:gd name="T48" fmla="*/ 0 w 121"/>
              <a:gd name="T49" fmla="*/ 52 h 120"/>
              <a:gd name="T50" fmla="*/ 0 w 121"/>
              <a:gd name="T51" fmla="*/ 68 h 120"/>
              <a:gd name="T52" fmla="*/ 12 w 121"/>
              <a:gd name="T53" fmla="*/ 68 h 120"/>
              <a:gd name="T54" fmla="*/ 14 w 121"/>
              <a:gd name="T55" fmla="*/ 78 h 120"/>
              <a:gd name="T56" fmla="*/ 4 w 121"/>
              <a:gd name="T57" fmla="*/ 84 h 120"/>
              <a:gd name="T58" fmla="*/ 12 w 121"/>
              <a:gd name="T59" fmla="*/ 97 h 120"/>
              <a:gd name="T60" fmla="*/ 22 w 121"/>
              <a:gd name="T61" fmla="*/ 91 h 120"/>
              <a:gd name="T62" fmla="*/ 29 w 121"/>
              <a:gd name="T63" fmla="*/ 98 h 120"/>
              <a:gd name="T64" fmla="*/ 23 w 121"/>
              <a:gd name="T65" fmla="*/ 109 h 120"/>
              <a:gd name="T66" fmla="*/ 36 w 121"/>
              <a:gd name="T67" fmla="*/ 116 h 120"/>
              <a:gd name="T68" fmla="*/ 42 w 121"/>
              <a:gd name="T69" fmla="*/ 106 h 120"/>
              <a:gd name="T70" fmla="*/ 53 w 121"/>
              <a:gd name="T71" fmla="*/ 108 h 120"/>
              <a:gd name="T72" fmla="*/ 53 w 121"/>
              <a:gd name="T73" fmla="*/ 120 h 120"/>
              <a:gd name="T74" fmla="*/ 68 w 121"/>
              <a:gd name="T75" fmla="*/ 120 h 120"/>
              <a:gd name="T76" fmla="*/ 68 w 121"/>
              <a:gd name="T77" fmla="*/ 108 h 120"/>
              <a:gd name="T78" fmla="*/ 78 w 121"/>
              <a:gd name="T79" fmla="*/ 106 h 120"/>
              <a:gd name="T80" fmla="*/ 84 w 121"/>
              <a:gd name="T81" fmla="*/ 116 h 120"/>
              <a:gd name="T82" fmla="*/ 97 w 121"/>
              <a:gd name="T83" fmla="*/ 109 h 120"/>
              <a:gd name="T84" fmla="*/ 91 w 121"/>
              <a:gd name="T85" fmla="*/ 98 h 120"/>
              <a:gd name="T86" fmla="*/ 98 w 121"/>
              <a:gd name="T87" fmla="*/ 91 h 120"/>
              <a:gd name="T88" fmla="*/ 109 w 121"/>
              <a:gd name="T89" fmla="*/ 97 h 120"/>
              <a:gd name="T90" fmla="*/ 116 w 121"/>
              <a:gd name="T91" fmla="*/ 84 h 120"/>
              <a:gd name="T92" fmla="*/ 106 w 121"/>
              <a:gd name="T93" fmla="*/ 78 h 120"/>
              <a:gd name="T94" fmla="*/ 109 w 121"/>
              <a:gd name="T95" fmla="*/ 68 h 120"/>
              <a:gd name="T96" fmla="*/ 121 w 121"/>
              <a:gd name="T97" fmla="*/ 68 h 120"/>
              <a:gd name="T98" fmla="*/ 60 w 121"/>
              <a:gd name="T99" fmla="*/ 94 h 120"/>
              <a:gd name="T100" fmla="*/ 26 w 121"/>
              <a:gd name="T101" fmla="*/ 60 h 120"/>
              <a:gd name="T102" fmla="*/ 60 w 121"/>
              <a:gd name="T103" fmla="*/ 26 h 120"/>
              <a:gd name="T104" fmla="*/ 94 w 121"/>
              <a:gd name="T105" fmla="*/ 60 h 120"/>
              <a:gd name="T106" fmla="*/ 60 w 121"/>
              <a:gd name="T107" fmla="*/ 9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1" h="120">
                <a:moveTo>
                  <a:pt x="121" y="68"/>
                </a:moveTo>
                <a:cubicBezTo>
                  <a:pt x="121" y="52"/>
                  <a:pt x="121" y="52"/>
                  <a:pt x="121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08" y="49"/>
                  <a:pt x="107" y="46"/>
                  <a:pt x="106" y="42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98" y="29"/>
                  <a:pt x="98" y="29"/>
                  <a:pt x="98" y="29"/>
                </a:cubicBezTo>
                <a:cubicBezTo>
                  <a:pt x="96" y="26"/>
                  <a:pt x="94" y="24"/>
                  <a:pt x="91" y="22"/>
                </a:cubicBezTo>
                <a:cubicBezTo>
                  <a:pt x="97" y="11"/>
                  <a:pt x="97" y="11"/>
                  <a:pt x="97" y="11"/>
                </a:cubicBezTo>
                <a:cubicBezTo>
                  <a:pt x="84" y="4"/>
                  <a:pt x="84" y="4"/>
                  <a:pt x="84" y="4"/>
                </a:cubicBezTo>
                <a:cubicBezTo>
                  <a:pt x="78" y="14"/>
                  <a:pt x="78" y="14"/>
                  <a:pt x="78" y="14"/>
                </a:cubicBezTo>
                <a:cubicBezTo>
                  <a:pt x="75" y="13"/>
                  <a:pt x="71" y="12"/>
                  <a:pt x="68" y="12"/>
                </a:cubicBezTo>
                <a:cubicBezTo>
                  <a:pt x="68" y="0"/>
                  <a:pt x="68" y="0"/>
                  <a:pt x="68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2"/>
                  <a:pt x="46" y="13"/>
                  <a:pt x="42" y="14"/>
                </a:cubicBezTo>
                <a:cubicBezTo>
                  <a:pt x="36" y="4"/>
                  <a:pt x="36" y="4"/>
                  <a:pt x="36" y="4"/>
                </a:cubicBezTo>
                <a:cubicBezTo>
                  <a:pt x="23" y="11"/>
                  <a:pt x="23" y="11"/>
                  <a:pt x="23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27" y="24"/>
                  <a:pt x="24" y="26"/>
                  <a:pt x="22" y="29"/>
                </a:cubicBezTo>
                <a:cubicBezTo>
                  <a:pt x="12" y="23"/>
                  <a:pt x="12" y="23"/>
                  <a:pt x="12" y="23"/>
                </a:cubicBezTo>
                <a:cubicBezTo>
                  <a:pt x="4" y="36"/>
                  <a:pt x="4" y="36"/>
                  <a:pt x="4" y="36"/>
                </a:cubicBezTo>
                <a:cubicBezTo>
                  <a:pt x="14" y="42"/>
                  <a:pt x="14" y="42"/>
                  <a:pt x="14" y="42"/>
                </a:cubicBezTo>
                <a:cubicBezTo>
                  <a:pt x="13" y="46"/>
                  <a:pt x="12" y="49"/>
                  <a:pt x="1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68"/>
                  <a:pt x="0" y="68"/>
                  <a:pt x="0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71"/>
                  <a:pt x="13" y="74"/>
                  <a:pt x="14" y="78"/>
                </a:cubicBezTo>
                <a:cubicBezTo>
                  <a:pt x="4" y="84"/>
                  <a:pt x="4" y="84"/>
                  <a:pt x="4" y="84"/>
                </a:cubicBezTo>
                <a:cubicBezTo>
                  <a:pt x="12" y="97"/>
                  <a:pt x="12" y="97"/>
                  <a:pt x="12" y="97"/>
                </a:cubicBezTo>
                <a:cubicBezTo>
                  <a:pt x="22" y="91"/>
                  <a:pt x="22" y="91"/>
                  <a:pt x="22" y="91"/>
                </a:cubicBezTo>
                <a:cubicBezTo>
                  <a:pt x="24" y="94"/>
                  <a:pt x="27" y="96"/>
                  <a:pt x="29" y="98"/>
                </a:cubicBezTo>
                <a:cubicBezTo>
                  <a:pt x="23" y="109"/>
                  <a:pt x="23" y="109"/>
                  <a:pt x="23" y="109"/>
                </a:cubicBezTo>
                <a:cubicBezTo>
                  <a:pt x="36" y="116"/>
                  <a:pt x="36" y="116"/>
                  <a:pt x="36" y="116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6" y="107"/>
                  <a:pt x="49" y="108"/>
                  <a:pt x="53" y="108"/>
                </a:cubicBezTo>
                <a:cubicBezTo>
                  <a:pt x="53" y="120"/>
                  <a:pt x="53" y="120"/>
                  <a:pt x="53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71" y="108"/>
                  <a:pt x="75" y="107"/>
                  <a:pt x="78" y="106"/>
                </a:cubicBezTo>
                <a:cubicBezTo>
                  <a:pt x="84" y="116"/>
                  <a:pt x="84" y="116"/>
                  <a:pt x="84" y="116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1" y="98"/>
                  <a:pt x="91" y="98"/>
                  <a:pt x="91" y="98"/>
                </a:cubicBezTo>
                <a:cubicBezTo>
                  <a:pt x="94" y="96"/>
                  <a:pt x="96" y="94"/>
                  <a:pt x="98" y="91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7" y="74"/>
                  <a:pt x="108" y="71"/>
                  <a:pt x="109" y="68"/>
                </a:cubicBezTo>
                <a:cubicBezTo>
                  <a:pt x="121" y="68"/>
                  <a:pt x="121" y="68"/>
                  <a:pt x="121" y="68"/>
                </a:cubicBezTo>
                <a:close/>
                <a:moveTo>
                  <a:pt x="60" y="94"/>
                </a:moveTo>
                <a:cubicBezTo>
                  <a:pt x="41" y="94"/>
                  <a:pt x="26" y="79"/>
                  <a:pt x="26" y="60"/>
                </a:cubicBezTo>
                <a:cubicBezTo>
                  <a:pt x="26" y="41"/>
                  <a:pt x="41" y="26"/>
                  <a:pt x="60" y="26"/>
                </a:cubicBezTo>
                <a:cubicBezTo>
                  <a:pt x="79" y="26"/>
                  <a:pt x="94" y="41"/>
                  <a:pt x="94" y="60"/>
                </a:cubicBezTo>
                <a:cubicBezTo>
                  <a:pt x="94" y="79"/>
                  <a:pt x="79" y="94"/>
                  <a:pt x="60" y="9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Freeform 11"/>
          <p:cNvSpPr>
            <a:spLocks noEditPoints="1"/>
          </p:cNvSpPr>
          <p:nvPr/>
        </p:nvSpPr>
        <p:spPr bwMode="auto">
          <a:xfrm>
            <a:off x="6996113" y="3800476"/>
            <a:ext cx="206375" cy="206375"/>
          </a:xfrm>
          <a:custGeom>
            <a:avLst/>
            <a:gdLst>
              <a:gd name="T0" fmla="*/ 109 w 109"/>
              <a:gd name="T1" fmla="*/ 61 h 109"/>
              <a:gd name="T2" fmla="*/ 109 w 109"/>
              <a:gd name="T3" fmla="*/ 48 h 109"/>
              <a:gd name="T4" fmla="*/ 98 w 109"/>
              <a:gd name="T5" fmla="*/ 48 h 109"/>
              <a:gd name="T6" fmla="*/ 95 w 109"/>
              <a:gd name="T7" fmla="*/ 38 h 109"/>
              <a:gd name="T8" fmla="*/ 105 w 109"/>
              <a:gd name="T9" fmla="*/ 33 h 109"/>
              <a:gd name="T10" fmla="*/ 98 w 109"/>
              <a:gd name="T11" fmla="*/ 21 h 109"/>
              <a:gd name="T12" fmla="*/ 89 w 109"/>
              <a:gd name="T13" fmla="*/ 27 h 109"/>
              <a:gd name="T14" fmla="*/ 82 w 109"/>
              <a:gd name="T15" fmla="*/ 20 h 109"/>
              <a:gd name="T16" fmla="*/ 87 w 109"/>
              <a:gd name="T17" fmla="*/ 11 h 109"/>
              <a:gd name="T18" fmla="*/ 75 w 109"/>
              <a:gd name="T19" fmla="*/ 4 h 109"/>
              <a:gd name="T20" fmla="*/ 70 w 109"/>
              <a:gd name="T21" fmla="*/ 13 h 109"/>
              <a:gd name="T22" fmla="*/ 61 w 109"/>
              <a:gd name="T23" fmla="*/ 11 h 109"/>
              <a:gd name="T24" fmla="*/ 61 w 109"/>
              <a:gd name="T25" fmla="*/ 0 h 109"/>
              <a:gd name="T26" fmla="*/ 47 w 109"/>
              <a:gd name="T27" fmla="*/ 0 h 109"/>
              <a:gd name="T28" fmla="*/ 47 w 109"/>
              <a:gd name="T29" fmla="*/ 11 h 109"/>
              <a:gd name="T30" fmla="*/ 38 w 109"/>
              <a:gd name="T31" fmla="*/ 13 h 109"/>
              <a:gd name="T32" fmla="*/ 33 w 109"/>
              <a:gd name="T33" fmla="*/ 4 h 109"/>
              <a:gd name="T34" fmla="*/ 21 w 109"/>
              <a:gd name="T35" fmla="*/ 11 h 109"/>
              <a:gd name="T36" fmla="*/ 26 w 109"/>
              <a:gd name="T37" fmla="*/ 20 h 109"/>
              <a:gd name="T38" fmla="*/ 20 w 109"/>
              <a:gd name="T39" fmla="*/ 27 h 109"/>
              <a:gd name="T40" fmla="*/ 11 w 109"/>
              <a:gd name="T41" fmla="*/ 21 h 109"/>
              <a:gd name="T42" fmla="*/ 4 w 109"/>
              <a:gd name="T43" fmla="*/ 33 h 109"/>
              <a:gd name="T44" fmla="*/ 13 w 109"/>
              <a:gd name="T45" fmla="*/ 38 h 109"/>
              <a:gd name="T46" fmla="*/ 11 w 109"/>
              <a:gd name="T47" fmla="*/ 48 h 109"/>
              <a:gd name="T48" fmla="*/ 0 w 109"/>
              <a:gd name="T49" fmla="*/ 48 h 109"/>
              <a:gd name="T50" fmla="*/ 0 w 109"/>
              <a:gd name="T51" fmla="*/ 61 h 109"/>
              <a:gd name="T52" fmla="*/ 11 w 109"/>
              <a:gd name="T53" fmla="*/ 61 h 109"/>
              <a:gd name="T54" fmla="*/ 13 w 109"/>
              <a:gd name="T55" fmla="*/ 70 h 109"/>
              <a:gd name="T56" fmla="*/ 4 w 109"/>
              <a:gd name="T57" fmla="*/ 76 h 109"/>
              <a:gd name="T58" fmla="*/ 11 w 109"/>
              <a:gd name="T59" fmla="*/ 87 h 109"/>
              <a:gd name="T60" fmla="*/ 20 w 109"/>
              <a:gd name="T61" fmla="*/ 82 h 109"/>
              <a:gd name="T62" fmla="*/ 26 w 109"/>
              <a:gd name="T63" fmla="*/ 89 h 109"/>
              <a:gd name="T64" fmla="*/ 21 w 109"/>
              <a:gd name="T65" fmla="*/ 98 h 109"/>
              <a:gd name="T66" fmla="*/ 33 w 109"/>
              <a:gd name="T67" fmla="*/ 105 h 109"/>
              <a:gd name="T68" fmla="*/ 38 w 109"/>
              <a:gd name="T69" fmla="*/ 96 h 109"/>
              <a:gd name="T70" fmla="*/ 47 w 109"/>
              <a:gd name="T71" fmla="*/ 98 h 109"/>
              <a:gd name="T72" fmla="*/ 47 w 109"/>
              <a:gd name="T73" fmla="*/ 109 h 109"/>
              <a:gd name="T74" fmla="*/ 61 w 109"/>
              <a:gd name="T75" fmla="*/ 109 h 109"/>
              <a:gd name="T76" fmla="*/ 61 w 109"/>
              <a:gd name="T77" fmla="*/ 98 h 109"/>
              <a:gd name="T78" fmla="*/ 70 w 109"/>
              <a:gd name="T79" fmla="*/ 96 h 109"/>
              <a:gd name="T80" fmla="*/ 75 w 109"/>
              <a:gd name="T81" fmla="*/ 105 h 109"/>
              <a:gd name="T82" fmla="*/ 87 w 109"/>
              <a:gd name="T83" fmla="*/ 98 h 109"/>
              <a:gd name="T84" fmla="*/ 82 w 109"/>
              <a:gd name="T85" fmla="*/ 89 h 109"/>
              <a:gd name="T86" fmla="*/ 89 w 109"/>
              <a:gd name="T87" fmla="*/ 82 h 109"/>
              <a:gd name="T88" fmla="*/ 98 w 109"/>
              <a:gd name="T89" fmla="*/ 87 h 109"/>
              <a:gd name="T90" fmla="*/ 105 w 109"/>
              <a:gd name="T91" fmla="*/ 76 h 109"/>
              <a:gd name="T92" fmla="*/ 95 w 109"/>
              <a:gd name="T93" fmla="*/ 70 h 109"/>
              <a:gd name="T94" fmla="*/ 98 w 109"/>
              <a:gd name="T95" fmla="*/ 61 h 109"/>
              <a:gd name="T96" fmla="*/ 109 w 109"/>
              <a:gd name="T97" fmla="*/ 61 h 109"/>
              <a:gd name="T98" fmla="*/ 54 w 109"/>
              <a:gd name="T99" fmla="*/ 85 h 109"/>
              <a:gd name="T100" fmla="*/ 24 w 109"/>
              <a:gd name="T101" fmla="*/ 54 h 109"/>
              <a:gd name="T102" fmla="*/ 54 w 109"/>
              <a:gd name="T103" fmla="*/ 24 h 109"/>
              <a:gd name="T104" fmla="*/ 85 w 109"/>
              <a:gd name="T105" fmla="*/ 54 h 109"/>
              <a:gd name="T106" fmla="*/ 54 w 109"/>
              <a:gd name="T107" fmla="*/ 8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9" h="109">
                <a:moveTo>
                  <a:pt x="109" y="61"/>
                </a:moveTo>
                <a:cubicBezTo>
                  <a:pt x="109" y="48"/>
                  <a:pt x="109" y="48"/>
                  <a:pt x="109" y="48"/>
                </a:cubicBezTo>
                <a:cubicBezTo>
                  <a:pt x="98" y="48"/>
                  <a:pt x="98" y="48"/>
                  <a:pt x="98" y="48"/>
                </a:cubicBezTo>
                <a:cubicBezTo>
                  <a:pt x="97" y="44"/>
                  <a:pt x="96" y="41"/>
                  <a:pt x="95" y="38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98" y="21"/>
                  <a:pt x="98" y="21"/>
                  <a:pt x="98" y="21"/>
                </a:cubicBezTo>
                <a:cubicBezTo>
                  <a:pt x="89" y="27"/>
                  <a:pt x="89" y="27"/>
                  <a:pt x="89" y="27"/>
                </a:cubicBezTo>
                <a:cubicBezTo>
                  <a:pt x="87" y="24"/>
                  <a:pt x="84" y="22"/>
                  <a:pt x="82" y="20"/>
                </a:cubicBezTo>
                <a:cubicBezTo>
                  <a:pt x="87" y="11"/>
                  <a:pt x="87" y="11"/>
                  <a:pt x="87" y="11"/>
                </a:cubicBezTo>
                <a:cubicBezTo>
                  <a:pt x="75" y="4"/>
                  <a:pt x="75" y="4"/>
                  <a:pt x="75" y="4"/>
                </a:cubicBezTo>
                <a:cubicBezTo>
                  <a:pt x="70" y="13"/>
                  <a:pt x="70" y="13"/>
                  <a:pt x="70" y="13"/>
                </a:cubicBezTo>
                <a:cubicBezTo>
                  <a:pt x="67" y="12"/>
                  <a:pt x="64" y="11"/>
                  <a:pt x="61" y="11"/>
                </a:cubicBezTo>
                <a:cubicBezTo>
                  <a:pt x="61" y="0"/>
                  <a:pt x="61" y="0"/>
                  <a:pt x="6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11"/>
                  <a:pt x="47" y="11"/>
                  <a:pt x="47" y="11"/>
                </a:cubicBezTo>
                <a:cubicBezTo>
                  <a:pt x="44" y="11"/>
                  <a:pt x="41" y="12"/>
                  <a:pt x="38" y="13"/>
                </a:cubicBezTo>
                <a:cubicBezTo>
                  <a:pt x="33" y="4"/>
                  <a:pt x="33" y="4"/>
                  <a:pt x="33" y="4"/>
                </a:cubicBezTo>
                <a:cubicBezTo>
                  <a:pt x="21" y="11"/>
                  <a:pt x="21" y="11"/>
                  <a:pt x="21" y="11"/>
                </a:cubicBezTo>
                <a:cubicBezTo>
                  <a:pt x="26" y="20"/>
                  <a:pt x="26" y="20"/>
                  <a:pt x="26" y="20"/>
                </a:cubicBezTo>
                <a:cubicBezTo>
                  <a:pt x="24" y="22"/>
                  <a:pt x="22" y="24"/>
                  <a:pt x="20" y="27"/>
                </a:cubicBezTo>
                <a:cubicBezTo>
                  <a:pt x="11" y="21"/>
                  <a:pt x="11" y="21"/>
                  <a:pt x="11" y="21"/>
                </a:cubicBezTo>
                <a:cubicBezTo>
                  <a:pt x="4" y="33"/>
                  <a:pt x="4" y="33"/>
                  <a:pt x="4" y="33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41"/>
                  <a:pt x="11" y="44"/>
                  <a:pt x="11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61"/>
                  <a:pt x="0" y="61"/>
                  <a:pt x="0" y="61"/>
                </a:cubicBezTo>
                <a:cubicBezTo>
                  <a:pt x="11" y="61"/>
                  <a:pt x="11" y="61"/>
                  <a:pt x="11" y="61"/>
                </a:cubicBezTo>
                <a:cubicBezTo>
                  <a:pt x="11" y="64"/>
                  <a:pt x="12" y="67"/>
                  <a:pt x="13" y="70"/>
                </a:cubicBezTo>
                <a:cubicBezTo>
                  <a:pt x="4" y="76"/>
                  <a:pt x="4" y="76"/>
                  <a:pt x="4" y="76"/>
                </a:cubicBezTo>
                <a:cubicBezTo>
                  <a:pt x="11" y="87"/>
                  <a:pt x="11" y="87"/>
                  <a:pt x="11" y="87"/>
                </a:cubicBezTo>
                <a:cubicBezTo>
                  <a:pt x="20" y="82"/>
                  <a:pt x="20" y="82"/>
                  <a:pt x="20" y="82"/>
                </a:cubicBezTo>
                <a:cubicBezTo>
                  <a:pt x="22" y="85"/>
                  <a:pt x="24" y="87"/>
                  <a:pt x="26" y="89"/>
                </a:cubicBezTo>
                <a:cubicBezTo>
                  <a:pt x="21" y="98"/>
                  <a:pt x="21" y="98"/>
                  <a:pt x="21" y="98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8" y="96"/>
                  <a:pt x="38" y="96"/>
                  <a:pt x="38" y="96"/>
                </a:cubicBezTo>
                <a:cubicBezTo>
                  <a:pt x="41" y="97"/>
                  <a:pt x="44" y="98"/>
                  <a:pt x="47" y="98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1" y="98"/>
                  <a:pt x="61" y="98"/>
                  <a:pt x="61" y="98"/>
                </a:cubicBezTo>
                <a:cubicBezTo>
                  <a:pt x="64" y="98"/>
                  <a:pt x="67" y="97"/>
                  <a:pt x="70" y="96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87" y="98"/>
                  <a:pt x="87" y="98"/>
                  <a:pt x="87" y="98"/>
                </a:cubicBezTo>
                <a:cubicBezTo>
                  <a:pt x="82" y="89"/>
                  <a:pt x="82" y="89"/>
                  <a:pt x="82" y="89"/>
                </a:cubicBezTo>
                <a:cubicBezTo>
                  <a:pt x="84" y="87"/>
                  <a:pt x="87" y="85"/>
                  <a:pt x="89" y="82"/>
                </a:cubicBezTo>
                <a:cubicBezTo>
                  <a:pt x="98" y="87"/>
                  <a:pt x="98" y="87"/>
                  <a:pt x="98" y="87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95" y="70"/>
                  <a:pt x="95" y="70"/>
                  <a:pt x="95" y="70"/>
                </a:cubicBezTo>
                <a:cubicBezTo>
                  <a:pt x="96" y="67"/>
                  <a:pt x="97" y="64"/>
                  <a:pt x="98" y="61"/>
                </a:cubicBezTo>
                <a:cubicBezTo>
                  <a:pt x="109" y="61"/>
                  <a:pt x="109" y="61"/>
                  <a:pt x="109" y="61"/>
                </a:cubicBezTo>
                <a:close/>
                <a:moveTo>
                  <a:pt x="54" y="85"/>
                </a:moveTo>
                <a:cubicBezTo>
                  <a:pt x="37" y="85"/>
                  <a:pt x="24" y="71"/>
                  <a:pt x="24" y="54"/>
                </a:cubicBezTo>
                <a:cubicBezTo>
                  <a:pt x="24" y="38"/>
                  <a:pt x="37" y="24"/>
                  <a:pt x="54" y="24"/>
                </a:cubicBezTo>
                <a:cubicBezTo>
                  <a:pt x="71" y="24"/>
                  <a:pt x="85" y="38"/>
                  <a:pt x="85" y="54"/>
                </a:cubicBezTo>
                <a:cubicBezTo>
                  <a:pt x="85" y="71"/>
                  <a:pt x="71" y="85"/>
                  <a:pt x="54" y="8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Freeform 12"/>
          <p:cNvSpPr>
            <a:spLocks noEditPoints="1"/>
          </p:cNvSpPr>
          <p:nvPr/>
        </p:nvSpPr>
        <p:spPr bwMode="auto">
          <a:xfrm>
            <a:off x="6122988" y="3998914"/>
            <a:ext cx="206375" cy="204788"/>
          </a:xfrm>
          <a:custGeom>
            <a:avLst/>
            <a:gdLst>
              <a:gd name="T0" fmla="*/ 109 w 109"/>
              <a:gd name="T1" fmla="*/ 61 h 108"/>
              <a:gd name="T2" fmla="*/ 109 w 109"/>
              <a:gd name="T3" fmla="*/ 47 h 108"/>
              <a:gd name="T4" fmla="*/ 98 w 109"/>
              <a:gd name="T5" fmla="*/ 47 h 108"/>
              <a:gd name="T6" fmla="*/ 96 w 109"/>
              <a:gd name="T7" fmla="*/ 38 h 108"/>
              <a:gd name="T8" fmla="*/ 105 w 109"/>
              <a:gd name="T9" fmla="*/ 33 h 108"/>
              <a:gd name="T10" fmla="*/ 98 w 109"/>
              <a:gd name="T11" fmla="*/ 21 h 108"/>
              <a:gd name="T12" fmla="*/ 89 w 109"/>
              <a:gd name="T13" fmla="*/ 26 h 108"/>
              <a:gd name="T14" fmla="*/ 82 w 109"/>
              <a:gd name="T15" fmla="*/ 20 h 108"/>
              <a:gd name="T16" fmla="*/ 88 w 109"/>
              <a:gd name="T17" fmla="*/ 10 h 108"/>
              <a:gd name="T18" fmla="*/ 76 w 109"/>
              <a:gd name="T19" fmla="*/ 4 h 108"/>
              <a:gd name="T20" fmla="*/ 71 w 109"/>
              <a:gd name="T21" fmla="*/ 13 h 108"/>
              <a:gd name="T22" fmla="*/ 62 w 109"/>
              <a:gd name="T23" fmla="*/ 10 h 108"/>
              <a:gd name="T24" fmla="*/ 62 w 109"/>
              <a:gd name="T25" fmla="*/ 0 h 108"/>
              <a:gd name="T26" fmla="*/ 48 w 109"/>
              <a:gd name="T27" fmla="*/ 0 h 108"/>
              <a:gd name="T28" fmla="*/ 48 w 109"/>
              <a:gd name="T29" fmla="*/ 10 h 108"/>
              <a:gd name="T30" fmla="*/ 39 w 109"/>
              <a:gd name="T31" fmla="*/ 13 h 108"/>
              <a:gd name="T32" fmla="*/ 33 w 109"/>
              <a:gd name="T33" fmla="*/ 4 h 108"/>
              <a:gd name="T34" fmla="*/ 22 w 109"/>
              <a:gd name="T35" fmla="*/ 10 h 108"/>
              <a:gd name="T36" fmla="*/ 27 w 109"/>
              <a:gd name="T37" fmla="*/ 20 h 108"/>
              <a:gd name="T38" fmla="*/ 20 w 109"/>
              <a:gd name="T39" fmla="*/ 26 h 108"/>
              <a:gd name="T40" fmla="*/ 11 w 109"/>
              <a:gd name="T41" fmla="*/ 21 h 108"/>
              <a:gd name="T42" fmla="*/ 4 w 109"/>
              <a:gd name="T43" fmla="*/ 33 h 108"/>
              <a:gd name="T44" fmla="*/ 14 w 109"/>
              <a:gd name="T45" fmla="*/ 38 h 108"/>
              <a:gd name="T46" fmla="*/ 11 w 109"/>
              <a:gd name="T47" fmla="*/ 47 h 108"/>
              <a:gd name="T48" fmla="*/ 0 w 109"/>
              <a:gd name="T49" fmla="*/ 47 h 108"/>
              <a:gd name="T50" fmla="*/ 0 w 109"/>
              <a:gd name="T51" fmla="*/ 61 h 108"/>
              <a:gd name="T52" fmla="*/ 11 w 109"/>
              <a:gd name="T53" fmla="*/ 61 h 108"/>
              <a:gd name="T54" fmla="*/ 14 w 109"/>
              <a:gd name="T55" fmla="*/ 70 h 108"/>
              <a:gd name="T56" fmla="*/ 4 w 109"/>
              <a:gd name="T57" fmla="*/ 75 h 108"/>
              <a:gd name="T58" fmla="*/ 11 w 109"/>
              <a:gd name="T59" fmla="*/ 87 h 108"/>
              <a:gd name="T60" fmla="*/ 20 w 109"/>
              <a:gd name="T61" fmla="*/ 82 h 108"/>
              <a:gd name="T62" fmla="*/ 27 w 109"/>
              <a:gd name="T63" fmla="*/ 88 h 108"/>
              <a:gd name="T64" fmla="*/ 22 w 109"/>
              <a:gd name="T65" fmla="*/ 98 h 108"/>
              <a:gd name="T66" fmla="*/ 33 w 109"/>
              <a:gd name="T67" fmla="*/ 105 h 108"/>
              <a:gd name="T68" fmla="*/ 39 w 109"/>
              <a:gd name="T69" fmla="*/ 95 h 108"/>
              <a:gd name="T70" fmla="*/ 48 w 109"/>
              <a:gd name="T71" fmla="*/ 98 h 108"/>
              <a:gd name="T72" fmla="*/ 48 w 109"/>
              <a:gd name="T73" fmla="*/ 108 h 108"/>
              <a:gd name="T74" fmla="*/ 62 w 109"/>
              <a:gd name="T75" fmla="*/ 108 h 108"/>
              <a:gd name="T76" fmla="*/ 62 w 109"/>
              <a:gd name="T77" fmla="*/ 98 h 108"/>
              <a:gd name="T78" fmla="*/ 71 w 109"/>
              <a:gd name="T79" fmla="*/ 95 h 108"/>
              <a:gd name="T80" fmla="*/ 76 w 109"/>
              <a:gd name="T81" fmla="*/ 105 h 108"/>
              <a:gd name="T82" fmla="*/ 88 w 109"/>
              <a:gd name="T83" fmla="*/ 98 h 108"/>
              <a:gd name="T84" fmla="*/ 82 w 109"/>
              <a:gd name="T85" fmla="*/ 88 h 108"/>
              <a:gd name="T86" fmla="*/ 89 w 109"/>
              <a:gd name="T87" fmla="*/ 82 h 108"/>
              <a:gd name="T88" fmla="*/ 98 w 109"/>
              <a:gd name="T89" fmla="*/ 87 h 108"/>
              <a:gd name="T90" fmla="*/ 105 w 109"/>
              <a:gd name="T91" fmla="*/ 75 h 108"/>
              <a:gd name="T92" fmla="*/ 96 w 109"/>
              <a:gd name="T93" fmla="*/ 70 h 108"/>
              <a:gd name="T94" fmla="*/ 98 w 109"/>
              <a:gd name="T95" fmla="*/ 61 h 108"/>
              <a:gd name="T96" fmla="*/ 109 w 109"/>
              <a:gd name="T97" fmla="*/ 61 h 108"/>
              <a:gd name="T98" fmla="*/ 55 w 109"/>
              <a:gd name="T99" fmla="*/ 85 h 108"/>
              <a:gd name="T100" fmla="*/ 24 w 109"/>
              <a:gd name="T101" fmla="*/ 54 h 108"/>
              <a:gd name="T102" fmla="*/ 55 w 109"/>
              <a:gd name="T103" fmla="*/ 23 h 108"/>
              <a:gd name="T104" fmla="*/ 85 w 109"/>
              <a:gd name="T105" fmla="*/ 54 h 108"/>
              <a:gd name="T106" fmla="*/ 55 w 109"/>
              <a:gd name="T107" fmla="*/ 8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9" h="108">
                <a:moveTo>
                  <a:pt x="109" y="61"/>
                </a:moveTo>
                <a:cubicBezTo>
                  <a:pt x="109" y="47"/>
                  <a:pt x="109" y="47"/>
                  <a:pt x="109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4"/>
                  <a:pt x="97" y="41"/>
                  <a:pt x="96" y="38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98" y="21"/>
                  <a:pt x="98" y="21"/>
                  <a:pt x="98" y="21"/>
                </a:cubicBezTo>
                <a:cubicBezTo>
                  <a:pt x="89" y="26"/>
                  <a:pt x="89" y="26"/>
                  <a:pt x="89" y="26"/>
                </a:cubicBezTo>
                <a:cubicBezTo>
                  <a:pt x="87" y="24"/>
                  <a:pt x="85" y="22"/>
                  <a:pt x="82" y="20"/>
                </a:cubicBezTo>
                <a:cubicBezTo>
                  <a:pt x="88" y="10"/>
                  <a:pt x="88" y="10"/>
                  <a:pt x="88" y="10"/>
                </a:cubicBezTo>
                <a:cubicBezTo>
                  <a:pt x="76" y="4"/>
                  <a:pt x="76" y="4"/>
                  <a:pt x="76" y="4"/>
                </a:cubicBezTo>
                <a:cubicBezTo>
                  <a:pt x="71" y="13"/>
                  <a:pt x="71" y="13"/>
                  <a:pt x="71" y="13"/>
                </a:cubicBezTo>
                <a:cubicBezTo>
                  <a:pt x="68" y="12"/>
                  <a:pt x="65" y="11"/>
                  <a:pt x="62" y="10"/>
                </a:cubicBezTo>
                <a:cubicBezTo>
                  <a:pt x="62" y="0"/>
                  <a:pt x="62" y="0"/>
                  <a:pt x="6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10"/>
                  <a:pt x="48" y="10"/>
                  <a:pt x="48" y="10"/>
                </a:cubicBezTo>
                <a:cubicBezTo>
                  <a:pt x="45" y="11"/>
                  <a:pt x="42" y="12"/>
                  <a:pt x="39" y="13"/>
                </a:cubicBezTo>
                <a:cubicBezTo>
                  <a:pt x="33" y="4"/>
                  <a:pt x="33" y="4"/>
                  <a:pt x="33" y="4"/>
                </a:cubicBezTo>
                <a:cubicBezTo>
                  <a:pt x="22" y="10"/>
                  <a:pt x="22" y="10"/>
                  <a:pt x="22" y="10"/>
                </a:cubicBezTo>
                <a:cubicBezTo>
                  <a:pt x="27" y="20"/>
                  <a:pt x="27" y="20"/>
                  <a:pt x="27" y="20"/>
                </a:cubicBezTo>
                <a:cubicBezTo>
                  <a:pt x="25" y="22"/>
                  <a:pt x="22" y="24"/>
                  <a:pt x="20" y="26"/>
                </a:cubicBezTo>
                <a:cubicBezTo>
                  <a:pt x="11" y="21"/>
                  <a:pt x="11" y="21"/>
                  <a:pt x="11" y="21"/>
                </a:cubicBezTo>
                <a:cubicBezTo>
                  <a:pt x="4" y="33"/>
                  <a:pt x="4" y="33"/>
                  <a:pt x="4" y="33"/>
                </a:cubicBezTo>
                <a:cubicBezTo>
                  <a:pt x="14" y="38"/>
                  <a:pt x="14" y="38"/>
                  <a:pt x="14" y="38"/>
                </a:cubicBezTo>
                <a:cubicBezTo>
                  <a:pt x="12" y="41"/>
                  <a:pt x="12" y="44"/>
                  <a:pt x="11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61"/>
                  <a:pt x="0" y="61"/>
                  <a:pt x="0" y="61"/>
                </a:cubicBezTo>
                <a:cubicBezTo>
                  <a:pt x="11" y="61"/>
                  <a:pt x="11" y="61"/>
                  <a:pt x="11" y="61"/>
                </a:cubicBezTo>
                <a:cubicBezTo>
                  <a:pt x="12" y="64"/>
                  <a:pt x="12" y="67"/>
                  <a:pt x="14" y="70"/>
                </a:cubicBezTo>
                <a:cubicBezTo>
                  <a:pt x="4" y="75"/>
                  <a:pt x="4" y="75"/>
                  <a:pt x="4" y="75"/>
                </a:cubicBezTo>
                <a:cubicBezTo>
                  <a:pt x="11" y="87"/>
                  <a:pt x="11" y="87"/>
                  <a:pt x="11" y="87"/>
                </a:cubicBezTo>
                <a:cubicBezTo>
                  <a:pt x="20" y="82"/>
                  <a:pt x="20" y="82"/>
                  <a:pt x="20" y="82"/>
                </a:cubicBezTo>
                <a:cubicBezTo>
                  <a:pt x="22" y="84"/>
                  <a:pt x="25" y="86"/>
                  <a:pt x="27" y="88"/>
                </a:cubicBezTo>
                <a:cubicBezTo>
                  <a:pt x="22" y="98"/>
                  <a:pt x="22" y="98"/>
                  <a:pt x="22" y="98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9" y="95"/>
                  <a:pt x="39" y="95"/>
                  <a:pt x="39" y="95"/>
                </a:cubicBezTo>
                <a:cubicBezTo>
                  <a:pt x="42" y="96"/>
                  <a:pt x="45" y="97"/>
                  <a:pt x="48" y="98"/>
                </a:cubicBezTo>
                <a:cubicBezTo>
                  <a:pt x="48" y="108"/>
                  <a:pt x="48" y="108"/>
                  <a:pt x="48" y="108"/>
                </a:cubicBezTo>
                <a:cubicBezTo>
                  <a:pt x="62" y="108"/>
                  <a:pt x="62" y="108"/>
                  <a:pt x="62" y="108"/>
                </a:cubicBezTo>
                <a:cubicBezTo>
                  <a:pt x="62" y="98"/>
                  <a:pt x="62" y="98"/>
                  <a:pt x="62" y="98"/>
                </a:cubicBezTo>
                <a:cubicBezTo>
                  <a:pt x="65" y="97"/>
                  <a:pt x="68" y="96"/>
                  <a:pt x="71" y="95"/>
                </a:cubicBezTo>
                <a:cubicBezTo>
                  <a:pt x="76" y="105"/>
                  <a:pt x="76" y="105"/>
                  <a:pt x="76" y="105"/>
                </a:cubicBezTo>
                <a:cubicBezTo>
                  <a:pt x="88" y="98"/>
                  <a:pt x="88" y="98"/>
                  <a:pt x="88" y="98"/>
                </a:cubicBezTo>
                <a:cubicBezTo>
                  <a:pt x="82" y="88"/>
                  <a:pt x="82" y="88"/>
                  <a:pt x="82" y="88"/>
                </a:cubicBezTo>
                <a:cubicBezTo>
                  <a:pt x="85" y="86"/>
                  <a:pt x="87" y="84"/>
                  <a:pt x="89" y="82"/>
                </a:cubicBezTo>
                <a:cubicBezTo>
                  <a:pt x="98" y="87"/>
                  <a:pt x="98" y="87"/>
                  <a:pt x="98" y="87"/>
                </a:cubicBezTo>
                <a:cubicBezTo>
                  <a:pt x="105" y="75"/>
                  <a:pt x="105" y="75"/>
                  <a:pt x="105" y="75"/>
                </a:cubicBezTo>
                <a:cubicBezTo>
                  <a:pt x="96" y="70"/>
                  <a:pt x="96" y="70"/>
                  <a:pt x="96" y="70"/>
                </a:cubicBezTo>
                <a:cubicBezTo>
                  <a:pt x="97" y="67"/>
                  <a:pt x="98" y="64"/>
                  <a:pt x="98" y="61"/>
                </a:cubicBezTo>
                <a:cubicBezTo>
                  <a:pt x="109" y="61"/>
                  <a:pt x="109" y="61"/>
                  <a:pt x="109" y="61"/>
                </a:cubicBezTo>
                <a:close/>
                <a:moveTo>
                  <a:pt x="55" y="85"/>
                </a:moveTo>
                <a:cubicBezTo>
                  <a:pt x="38" y="85"/>
                  <a:pt x="24" y="71"/>
                  <a:pt x="24" y="54"/>
                </a:cubicBezTo>
                <a:cubicBezTo>
                  <a:pt x="24" y="37"/>
                  <a:pt x="38" y="23"/>
                  <a:pt x="55" y="23"/>
                </a:cubicBezTo>
                <a:cubicBezTo>
                  <a:pt x="72" y="23"/>
                  <a:pt x="85" y="37"/>
                  <a:pt x="85" y="54"/>
                </a:cubicBezTo>
                <a:cubicBezTo>
                  <a:pt x="85" y="71"/>
                  <a:pt x="72" y="85"/>
                  <a:pt x="55" y="8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6719888" y="1708151"/>
            <a:ext cx="431800" cy="430213"/>
          </a:xfrm>
          <a:custGeom>
            <a:avLst/>
            <a:gdLst>
              <a:gd name="T0" fmla="*/ 228 w 228"/>
              <a:gd name="T1" fmla="*/ 129 h 228"/>
              <a:gd name="T2" fmla="*/ 228 w 228"/>
              <a:gd name="T3" fmla="*/ 100 h 228"/>
              <a:gd name="T4" fmla="*/ 205 w 228"/>
              <a:gd name="T5" fmla="*/ 100 h 228"/>
              <a:gd name="T6" fmla="*/ 200 w 228"/>
              <a:gd name="T7" fmla="*/ 81 h 228"/>
              <a:gd name="T8" fmla="*/ 220 w 228"/>
              <a:gd name="T9" fmla="*/ 70 h 228"/>
              <a:gd name="T10" fmla="*/ 206 w 228"/>
              <a:gd name="T11" fmla="*/ 45 h 228"/>
              <a:gd name="T12" fmla="*/ 186 w 228"/>
              <a:gd name="T13" fmla="*/ 56 h 228"/>
              <a:gd name="T14" fmla="*/ 172 w 228"/>
              <a:gd name="T15" fmla="*/ 42 h 228"/>
              <a:gd name="T16" fmla="*/ 183 w 228"/>
              <a:gd name="T17" fmla="*/ 23 h 228"/>
              <a:gd name="T18" fmla="*/ 159 w 228"/>
              <a:gd name="T19" fmla="*/ 8 h 228"/>
              <a:gd name="T20" fmla="*/ 147 w 228"/>
              <a:gd name="T21" fmla="*/ 28 h 228"/>
              <a:gd name="T22" fmla="*/ 128 w 228"/>
              <a:gd name="T23" fmla="*/ 23 h 228"/>
              <a:gd name="T24" fmla="*/ 128 w 228"/>
              <a:gd name="T25" fmla="*/ 0 h 228"/>
              <a:gd name="T26" fmla="*/ 100 w 228"/>
              <a:gd name="T27" fmla="*/ 0 h 228"/>
              <a:gd name="T28" fmla="*/ 100 w 228"/>
              <a:gd name="T29" fmla="*/ 23 h 228"/>
              <a:gd name="T30" fmla="*/ 80 w 228"/>
              <a:gd name="T31" fmla="*/ 28 h 228"/>
              <a:gd name="T32" fmla="*/ 69 w 228"/>
              <a:gd name="T33" fmla="*/ 8 h 228"/>
              <a:gd name="T34" fmla="*/ 44 w 228"/>
              <a:gd name="T35" fmla="*/ 23 h 228"/>
              <a:gd name="T36" fmla="*/ 56 w 228"/>
              <a:gd name="T37" fmla="*/ 42 h 228"/>
              <a:gd name="T38" fmla="*/ 42 w 228"/>
              <a:gd name="T39" fmla="*/ 56 h 228"/>
              <a:gd name="T40" fmla="*/ 22 w 228"/>
              <a:gd name="T41" fmla="*/ 45 h 228"/>
              <a:gd name="T42" fmla="*/ 8 w 228"/>
              <a:gd name="T43" fmla="*/ 70 h 228"/>
              <a:gd name="T44" fmla="*/ 27 w 228"/>
              <a:gd name="T45" fmla="*/ 81 h 228"/>
              <a:gd name="T46" fmla="*/ 22 w 228"/>
              <a:gd name="T47" fmla="*/ 100 h 228"/>
              <a:gd name="T48" fmla="*/ 0 w 228"/>
              <a:gd name="T49" fmla="*/ 100 h 228"/>
              <a:gd name="T50" fmla="*/ 0 w 228"/>
              <a:gd name="T51" fmla="*/ 129 h 228"/>
              <a:gd name="T52" fmla="*/ 22 w 228"/>
              <a:gd name="T53" fmla="*/ 129 h 228"/>
              <a:gd name="T54" fmla="*/ 27 w 228"/>
              <a:gd name="T55" fmla="*/ 148 h 228"/>
              <a:gd name="T56" fmla="*/ 8 w 228"/>
              <a:gd name="T57" fmla="*/ 159 h 228"/>
              <a:gd name="T58" fmla="*/ 22 w 228"/>
              <a:gd name="T59" fmla="*/ 184 h 228"/>
              <a:gd name="T60" fmla="*/ 42 w 228"/>
              <a:gd name="T61" fmla="*/ 172 h 228"/>
              <a:gd name="T62" fmla="*/ 56 w 228"/>
              <a:gd name="T63" fmla="*/ 186 h 228"/>
              <a:gd name="T64" fmla="*/ 44 w 228"/>
              <a:gd name="T65" fmla="*/ 206 h 228"/>
              <a:gd name="T66" fmla="*/ 69 w 228"/>
              <a:gd name="T67" fmla="*/ 220 h 228"/>
              <a:gd name="T68" fmla="*/ 80 w 228"/>
              <a:gd name="T69" fmla="*/ 201 h 228"/>
              <a:gd name="T70" fmla="*/ 100 w 228"/>
              <a:gd name="T71" fmla="*/ 206 h 228"/>
              <a:gd name="T72" fmla="*/ 100 w 228"/>
              <a:gd name="T73" fmla="*/ 228 h 228"/>
              <a:gd name="T74" fmla="*/ 128 w 228"/>
              <a:gd name="T75" fmla="*/ 228 h 228"/>
              <a:gd name="T76" fmla="*/ 128 w 228"/>
              <a:gd name="T77" fmla="*/ 206 h 228"/>
              <a:gd name="T78" fmla="*/ 147 w 228"/>
              <a:gd name="T79" fmla="*/ 201 h 228"/>
              <a:gd name="T80" fmla="*/ 159 w 228"/>
              <a:gd name="T81" fmla="*/ 220 h 228"/>
              <a:gd name="T82" fmla="*/ 183 w 228"/>
              <a:gd name="T83" fmla="*/ 206 h 228"/>
              <a:gd name="T84" fmla="*/ 172 w 228"/>
              <a:gd name="T85" fmla="*/ 186 h 228"/>
              <a:gd name="T86" fmla="*/ 186 w 228"/>
              <a:gd name="T87" fmla="*/ 172 h 228"/>
              <a:gd name="T88" fmla="*/ 206 w 228"/>
              <a:gd name="T89" fmla="*/ 184 h 228"/>
              <a:gd name="T90" fmla="*/ 220 w 228"/>
              <a:gd name="T91" fmla="*/ 159 h 228"/>
              <a:gd name="T92" fmla="*/ 200 w 228"/>
              <a:gd name="T93" fmla="*/ 148 h 228"/>
              <a:gd name="T94" fmla="*/ 205 w 228"/>
              <a:gd name="T95" fmla="*/ 129 h 228"/>
              <a:gd name="T96" fmla="*/ 228 w 228"/>
              <a:gd name="T97" fmla="*/ 129 h 228"/>
              <a:gd name="T98" fmla="*/ 114 w 228"/>
              <a:gd name="T99" fmla="*/ 178 h 228"/>
              <a:gd name="T100" fmla="*/ 50 w 228"/>
              <a:gd name="T101" fmla="*/ 114 h 228"/>
              <a:gd name="T102" fmla="*/ 114 w 228"/>
              <a:gd name="T103" fmla="*/ 50 h 228"/>
              <a:gd name="T104" fmla="*/ 178 w 228"/>
              <a:gd name="T105" fmla="*/ 114 h 228"/>
              <a:gd name="T106" fmla="*/ 114 w 228"/>
              <a:gd name="T107" fmla="*/ 17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8" y="129"/>
                </a:moveTo>
                <a:cubicBezTo>
                  <a:pt x="228" y="100"/>
                  <a:pt x="228" y="100"/>
                  <a:pt x="228" y="100"/>
                </a:cubicBezTo>
                <a:cubicBezTo>
                  <a:pt x="205" y="100"/>
                  <a:pt x="205" y="100"/>
                  <a:pt x="205" y="100"/>
                </a:cubicBezTo>
                <a:cubicBezTo>
                  <a:pt x="204" y="93"/>
                  <a:pt x="203" y="87"/>
                  <a:pt x="200" y="81"/>
                </a:cubicBezTo>
                <a:cubicBezTo>
                  <a:pt x="220" y="70"/>
                  <a:pt x="220" y="70"/>
                  <a:pt x="220" y="70"/>
                </a:cubicBezTo>
                <a:cubicBezTo>
                  <a:pt x="206" y="45"/>
                  <a:pt x="206" y="45"/>
                  <a:pt x="206" y="45"/>
                </a:cubicBezTo>
                <a:cubicBezTo>
                  <a:pt x="186" y="56"/>
                  <a:pt x="186" y="56"/>
                  <a:pt x="186" y="56"/>
                </a:cubicBezTo>
                <a:cubicBezTo>
                  <a:pt x="182" y="51"/>
                  <a:pt x="177" y="46"/>
                  <a:pt x="172" y="42"/>
                </a:cubicBezTo>
                <a:cubicBezTo>
                  <a:pt x="183" y="23"/>
                  <a:pt x="183" y="23"/>
                  <a:pt x="183" y="23"/>
                </a:cubicBezTo>
                <a:cubicBezTo>
                  <a:pt x="159" y="8"/>
                  <a:pt x="159" y="8"/>
                  <a:pt x="159" y="8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41" y="25"/>
                  <a:pt x="135" y="24"/>
                  <a:pt x="128" y="23"/>
                </a:cubicBezTo>
                <a:cubicBezTo>
                  <a:pt x="128" y="0"/>
                  <a:pt x="12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93" y="24"/>
                  <a:pt x="86" y="25"/>
                  <a:pt x="80" y="28"/>
                </a:cubicBezTo>
                <a:cubicBezTo>
                  <a:pt x="69" y="8"/>
                  <a:pt x="69" y="8"/>
                  <a:pt x="69" y="8"/>
                </a:cubicBezTo>
                <a:cubicBezTo>
                  <a:pt x="44" y="23"/>
                  <a:pt x="44" y="23"/>
                  <a:pt x="44" y="23"/>
                </a:cubicBezTo>
                <a:cubicBezTo>
                  <a:pt x="56" y="42"/>
                  <a:pt x="56" y="42"/>
                  <a:pt x="56" y="42"/>
                </a:cubicBezTo>
                <a:cubicBezTo>
                  <a:pt x="50" y="46"/>
                  <a:pt x="46" y="51"/>
                  <a:pt x="42" y="56"/>
                </a:cubicBezTo>
                <a:cubicBezTo>
                  <a:pt x="22" y="45"/>
                  <a:pt x="22" y="45"/>
                  <a:pt x="22" y="45"/>
                </a:cubicBezTo>
                <a:cubicBezTo>
                  <a:pt x="8" y="70"/>
                  <a:pt x="8" y="70"/>
                  <a:pt x="8" y="70"/>
                </a:cubicBezTo>
                <a:cubicBezTo>
                  <a:pt x="27" y="81"/>
                  <a:pt x="27" y="81"/>
                  <a:pt x="27" y="81"/>
                </a:cubicBezTo>
                <a:cubicBezTo>
                  <a:pt x="25" y="87"/>
                  <a:pt x="23" y="93"/>
                  <a:pt x="22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29"/>
                  <a:pt x="0" y="129"/>
                  <a:pt x="0" y="129"/>
                </a:cubicBezTo>
                <a:cubicBezTo>
                  <a:pt x="22" y="129"/>
                  <a:pt x="22" y="129"/>
                  <a:pt x="22" y="129"/>
                </a:cubicBezTo>
                <a:cubicBezTo>
                  <a:pt x="23" y="135"/>
                  <a:pt x="25" y="142"/>
                  <a:pt x="27" y="148"/>
                </a:cubicBezTo>
                <a:cubicBezTo>
                  <a:pt x="8" y="159"/>
                  <a:pt x="8" y="159"/>
                  <a:pt x="8" y="159"/>
                </a:cubicBezTo>
                <a:cubicBezTo>
                  <a:pt x="22" y="184"/>
                  <a:pt x="22" y="184"/>
                  <a:pt x="22" y="184"/>
                </a:cubicBezTo>
                <a:cubicBezTo>
                  <a:pt x="42" y="172"/>
                  <a:pt x="42" y="172"/>
                  <a:pt x="42" y="172"/>
                </a:cubicBezTo>
                <a:cubicBezTo>
                  <a:pt x="46" y="178"/>
                  <a:pt x="50" y="182"/>
                  <a:pt x="56" y="186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69" y="220"/>
                  <a:pt x="69" y="220"/>
                  <a:pt x="69" y="220"/>
                </a:cubicBezTo>
                <a:cubicBezTo>
                  <a:pt x="80" y="201"/>
                  <a:pt x="80" y="201"/>
                  <a:pt x="80" y="201"/>
                </a:cubicBezTo>
                <a:cubicBezTo>
                  <a:pt x="86" y="203"/>
                  <a:pt x="93" y="205"/>
                  <a:pt x="100" y="206"/>
                </a:cubicBezTo>
                <a:cubicBezTo>
                  <a:pt x="100" y="228"/>
                  <a:pt x="100" y="228"/>
                  <a:pt x="100" y="228"/>
                </a:cubicBezTo>
                <a:cubicBezTo>
                  <a:pt x="128" y="228"/>
                  <a:pt x="128" y="228"/>
                  <a:pt x="128" y="228"/>
                </a:cubicBezTo>
                <a:cubicBezTo>
                  <a:pt x="128" y="206"/>
                  <a:pt x="128" y="206"/>
                  <a:pt x="128" y="206"/>
                </a:cubicBezTo>
                <a:cubicBezTo>
                  <a:pt x="135" y="205"/>
                  <a:pt x="141" y="203"/>
                  <a:pt x="147" y="201"/>
                </a:cubicBezTo>
                <a:cubicBezTo>
                  <a:pt x="159" y="220"/>
                  <a:pt x="159" y="220"/>
                  <a:pt x="159" y="220"/>
                </a:cubicBezTo>
                <a:cubicBezTo>
                  <a:pt x="183" y="206"/>
                  <a:pt x="183" y="206"/>
                  <a:pt x="183" y="206"/>
                </a:cubicBezTo>
                <a:cubicBezTo>
                  <a:pt x="172" y="186"/>
                  <a:pt x="172" y="186"/>
                  <a:pt x="172" y="186"/>
                </a:cubicBezTo>
                <a:cubicBezTo>
                  <a:pt x="177" y="182"/>
                  <a:pt x="182" y="178"/>
                  <a:pt x="186" y="172"/>
                </a:cubicBezTo>
                <a:cubicBezTo>
                  <a:pt x="206" y="184"/>
                  <a:pt x="206" y="184"/>
                  <a:pt x="206" y="184"/>
                </a:cubicBezTo>
                <a:cubicBezTo>
                  <a:pt x="220" y="159"/>
                  <a:pt x="220" y="159"/>
                  <a:pt x="220" y="159"/>
                </a:cubicBezTo>
                <a:cubicBezTo>
                  <a:pt x="200" y="148"/>
                  <a:pt x="200" y="148"/>
                  <a:pt x="200" y="148"/>
                </a:cubicBezTo>
                <a:cubicBezTo>
                  <a:pt x="203" y="142"/>
                  <a:pt x="204" y="135"/>
                  <a:pt x="205" y="129"/>
                </a:cubicBezTo>
                <a:cubicBezTo>
                  <a:pt x="228" y="129"/>
                  <a:pt x="228" y="129"/>
                  <a:pt x="228" y="129"/>
                </a:cubicBezTo>
                <a:close/>
                <a:moveTo>
                  <a:pt x="114" y="178"/>
                </a:moveTo>
                <a:cubicBezTo>
                  <a:pt x="78" y="178"/>
                  <a:pt x="50" y="150"/>
                  <a:pt x="50" y="114"/>
                </a:cubicBezTo>
                <a:cubicBezTo>
                  <a:pt x="50" y="79"/>
                  <a:pt x="78" y="50"/>
                  <a:pt x="114" y="50"/>
                </a:cubicBezTo>
                <a:cubicBezTo>
                  <a:pt x="149" y="50"/>
                  <a:pt x="178" y="79"/>
                  <a:pt x="178" y="114"/>
                </a:cubicBezTo>
                <a:cubicBezTo>
                  <a:pt x="178" y="150"/>
                  <a:pt x="149" y="178"/>
                  <a:pt x="114" y="178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17" name="Freeform 14"/>
          <p:cNvSpPr>
            <a:spLocks noEditPoints="1"/>
          </p:cNvSpPr>
          <p:nvPr/>
        </p:nvSpPr>
        <p:spPr bwMode="auto">
          <a:xfrm>
            <a:off x="4560888" y="2165351"/>
            <a:ext cx="933450" cy="933450"/>
          </a:xfrm>
          <a:custGeom>
            <a:avLst/>
            <a:gdLst>
              <a:gd name="T0" fmla="*/ 71 w 493"/>
              <a:gd name="T1" fmla="*/ 151 h 493"/>
              <a:gd name="T2" fmla="*/ 26 w 493"/>
              <a:gd name="T3" fmla="*/ 136 h 493"/>
              <a:gd name="T4" fmla="*/ 5 w 493"/>
              <a:gd name="T5" fmla="*/ 199 h 493"/>
              <a:gd name="T6" fmla="*/ 10 w 493"/>
              <a:gd name="T7" fmla="*/ 209 h 493"/>
              <a:gd name="T8" fmla="*/ 47 w 493"/>
              <a:gd name="T9" fmla="*/ 251 h 493"/>
              <a:gd name="T10" fmla="*/ 0 w 493"/>
              <a:gd name="T11" fmla="*/ 261 h 493"/>
              <a:gd name="T12" fmla="*/ 14 w 493"/>
              <a:gd name="T13" fmla="*/ 326 h 493"/>
              <a:gd name="T14" fmla="*/ 23 w 493"/>
              <a:gd name="T15" fmla="*/ 332 h 493"/>
              <a:gd name="T16" fmla="*/ 76 w 493"/>
              <a:gd name="T17" fmla="*/ 350 h 493"/>
              <a:gd name="T18" fmla="*/ 40 w 493"/>
              <a:gd name="T19" fmla="*/ 382 h 493"/>
              <a:gd name="T20" fmla="*/ 85 w 493"/>
              <a:gd name="T21" fmla="*/ 432 h 493"/>
              <a:gd name="T22" fmla="*/ 96 w 493"/>
              <a:gd name="T23" fmla="*/ 433 h 493"/>
              <a:gd name="T24" fmla="*/ 151 w 493"/>
              <a:gd name="T25" fmla="*/ 422 h 493"/>
              <a:gd name="T26" fmla="*/ 136 w 493"/>
              <a:gd name="T27" fmla="*/ 467 h 493"/>
              <a:gd name="T28" fmla="*/ 199 w 493"/>
              <a:gd name="T29" fmla="*/ 488 h 493"/>
              <a:gd name="T30" fmla="*/ 209 w 493"/>
              <a:gd name="T31" fmla="*/ 483 h 493"/>
              <a:gd name="T32" fmla="*/ 251 w 493"/>
              <a:gd name="T33" fmla="*/ 446 h 493"/>
              <a:gd name="T34" fmla="*/ 261 w 493"/>
              <a:gd name="T35" fmla="*/ 493 h 493"/>
              <a:gd name="T36" fmla="*/ 326 w 493"/>
              <a:gd name="T37" fmla="*/ 479 h 493"/>
              <a:gd name="T38" fmla="*/ 332 w 493"/>
              <a:gd name="T39" fmla="*/ 470 h 493"/>
              <a:gd name="T40" fmla="*/ 350 w 493"/>
              <a:gd name="T41" fmla="*/ 417 h 493"/>
              <a:gd name="T42" fmla="*/ 383 w 493"/>
              <a:gd name="T43" fmla="*/ 453 h 493"/>
              <a:gd name="T44" fmla="*/ 432 w 493"/>
              <a:gd name="T45" fmla="*/ 408 h 493"/>
              <a:gd name="T46" fmla="*/ 433 w 493"/>
              <a:gd name="T47" fmla="*/ 397 h 493"/>
              <a:gd name="T48" fmla="*/ 422 w 493"/>
              <a:gd name="T49" fmla="*/ 342 h 493"/>
              <a:gd name="T50" fmla="*/ 467 w 493"/>
              <a:gd name="T51" fmla="*/ 357 h 493"/>
              <a:gd name="T52" fmla="*/ 488 w 493"/>
              <a:gd name="T53" fmla="*/ 294 h 493"/>
              <a:gd name="T54" fmla="*/ 483 w 493"/>
              <a:gd name="T55" fmla="*/ 284 h 493"/>
              <a:gd name="T56" fmla="*/ 446 w 493"/>
              <a:gd name="T57" fmla="*/ 242 h 493"/>
              <a:gd name="T58" fmla="*/ 493 w 493"/>
              <a:gd name="T59" fmla="*/ 232 h 493"/>
              <a:gd name="T60" fmla="*/ 479 w 493"/>
              <a:gd name="T61" fmla="*/ 167 h 493"/>
              <a:gd name="T62" fmla="*/ 470 w 493"/>
              <a:gd name="T63" fmla="*/ 161 h 493"/>
              <a:gd name="T64" fmla="*/ 417 w 493"/>
              <a:gd name="T65" fmla="*/ 143 h 493"/>
              <a:gd name="T66" fmla="*/ 453 w 493"/>
              <a:gd name="T67" fmla="*/ 111 h 493"/>
              <a:gd name="T68" fmla="*/ 408 w 493"/>
              <a:gd name="T69" fmla="*/ 61 h 493"/>
              <a:gd name="T70" fmla="*/ 397 w 493"/>
              <a:gd name="T71" fmla="*/ 61 h 493"/>
              <a:gd name="T72" fmla="*/ 342 w 493"/>
              <a:gd name="T73" fmla="*/ 71 h 493"/>
              <a:gd name="T74" fmla="*/ 357 w 493"/>
              <a:gd name="T75" fmla="*/ 26 h 493"/>
              <a:gd name="T76" fmla="*/ 294 w 493"/>
              <a:gd name="T77" fmla="*/ 5 h 493"/>
              <a:gd name="T78" fmla="*/ 284 w 493"/>
              <a:gd name="T79" fmla="*/ 10 h 493"/>
              <a:gd name="T80" fmla="*/ 242 w 493"/>
              <a:gd name="T81" fmla="*/ 47 h 493"/>
              <a:gd name="T82" fmla="*/ 232 w 493"/>
              <a:gd name="T83" fmla="*/ 0 h 493"/>
              <a:gd name="T84" fmla="*/ 167 w 493"/>
              <a:gd name="T85" fmla="*/ 14 h 493"/>
              <a:gd name="T86" fmla="*/ 161 w 493"/>
              <a:gd name="T87" fmla="*/ 23 h 493"/>
              <a:gd name="T88" fmla="*/ 143 w 493"/>
              <a:gd name="T89" fmla="*/ 76 h 493"/>
              <a:gd name="T90" fmla="*/ 111 w 493"/>
              <a:gd name="T91" fmla="*/ 40 h 493"/>
              <a:gd name="T92" fmla="*/ 61 w 493"/>
              <a:gd name="T93" fmla="*/ 85 h 493"/>
              <a:gd name="T94" fmla="*/ 61 w 493"/>
              <a:gd name="T95" fmla="*/ 96 h 493"/>
              <a:gd name="T96" fmla="*/ 193 w 493"/>
              <a:gd name="T97" fmla="*/ 187 h 493"/>
              <a:gd name="T98" fmla="*/ 300 w 493"/>
              <a:gd name="T99" fmla="*/ 306 h 493"/>
              <a:gd name="T100" fmla="*/ 193 w 493"/>
              <a:gd name="T101" fmla="*/ 187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93" h="493">
                <a:moveTo>
                  <a:pt x="88" y="126"/>
                </a:moveTo>
                <a:cubicBezTo>
                  <a:pt x="82" y="134"/>
                  <a:pt x="76" y="142"/>
                  <a:pt x="71" y="151"/>
                </a:cubicBezTo>
                <a:cubicBezTo>
                  <a:pt x="33" y="138"/>
                  <a:pt x="33" y="138"/>
                  <a:pt x="33" y="138"/>
                </a:cubicBezTo>
                <a:cubicBezTo>
                  <a:pt x="26" y="136"/>
                  <a:pt x="26" y="136"/>
                  <a:pt x="26" y="136"/>
                </a:cubicBezTo>
                <a:cubicBezTo>
                  <a:pt x="24" y="143"/>
                  <a:pt x="24" y="143"/>
                  <a:pt x="24" y="143"/>
                </a:cubicBezTo>
                <a:cubicBezTo>
                  <a:pt x="5" y="199"/>
                  <a:pt x="5" y="199"/>
                  <a:pt x="5" y="199"/>
                </a:cubicBezTo>
                <a:cubicBezTo>
                  <a:pt x="3" y="207"/>
                  <a:pt x="3" y="207"/>
                  <a:pt x="3" y="207"/>
                </a:cubicBezTo>
                <a:cubicBezTo>
                  <a:pt x="10" y="209"/>
                  <a:pt x="10" y="209"/>
                  <a:pt x="10" y="209"/>
                </a:cubicBezTo>
                <a:cubicBezTo>
                  <a:pt x="49" y="221"/>
                  <a:pt x="49" y="221"/>
                  <a:pt x="49" y="221"/>
                </a:cubicBezTo>
                <a:cubicBezTo>
                  <a:pt x="47" y="231"/>
                  <a:pt x="47" y="241"/>
                  <a:pt x="47" y="251"/>
                </a:cubicBezTo>
                <a:cubicBezTo>
                  <a:pt x="8" y="259"/>
                  <a:pt x="8" y="259"/>
                  <a:pt x="8" y="259"/>
                </a:cubicBezTo>
                <a:cubicBezTo>
                  <a:pt x="0" y="261"/>
                  <a:pt x="0" y="261"/>
                  <a:pt x="0" y="261"/>
                </a:cubicBezTo>
                <a:cubicBezTo>
                  <a:pt x="2" y="268"/>
                  <a:pt x="2" y="268"/>
                  <a:pt x="2" y="268"/>
                </a:cubicBezTo>
                <a:cubicBezTo>
                  <a:pt x="14" y="326"/>
                  <a:pt x="14" y="326"/>
                  <a:pt x="14" y="326"/>
                </a:cubicBezTo>
                <a:cubicBezTo>
                  <a:pt x="16" y="334"/>
                  <a:pt x="16" y="334"/>
                  <a:pt x="16" y="334"/>
                </a:cubicBezTo>
                <a:cubicBezTo>
                  <a:pt x="23" y="332"/>
                  <a:pt x="23" y="332"/>
                  <a:pt x="23" y="332"/>
                </a:cubicBezTo>
                <a:cubicBezTo>
                  <a:pt x="63" y="324"/>
                  <a:pt x="63" y="324"/>
                  <a:pt x="63" y="324"/>
                </a:cubicBezTo>
                <a:cubicBezTo>
                  <a:pt x="66" y="333"/>
                  <a:pt x="71" y="342"/>
                  <a:pt x="76" y="350"/>
                </a:cubicBezTo>
                <a:cubicBezTo>
                  <a:pt x="46" y="377"/>
                  <a:pt x="46" y="377"/>
                  <a:pt x="46" y="377"/>
                </a:cubicBezTo>
                <a:cubicBezTo>
                  <a:pt x="40" y="382"/>
                  <a:pt x="40" y="382"/>
                  <a:pt x="40" y="382"/>
                </a:cubicBezTo>
                <a:cubicBezTo>
                  <a:pt x="46" y="388"/>
                  <a:pt x="46" y="388"/>
                  <a:pt x="46" y="388"/>
                </a:cubicBezTo>
                <a:cubicBezTo>
                  <a:pt x="85" y="432"/>
                  <a:pt x="85" y="432"/>
                  <a:pt x="85" y="432"/>
                </a:cubicBezTo>
                <a:cubicBezTo>
                  <a:pt x="90" y="438"/>
                  <a:pt x="90" y="438"/>
                  <a:pt x="90" y="438"/>
                </a:cubicBezTo>
                <a:cubicBezTo>
                  <a:pt x="96" y="433"/>
                  <a:pt x="96" y="433"/>
                  <a:pt x="96" y="433"/>
                </a:cubicBezTo>
                <a:cubicBezTo>
                  <a:pt x="126" y="405"/>
                  <a:pt x="126" y="405"/>
                  <a:pt x="126" y="405"/>
                </a:cubicBezTo>
                <a:cubicBezTo>
                  <a:pt x="134" y="411"/>
                  <a:pt x="142" y="417"/>
                  <a:pt x="151" y="422"/>
                </a:cubicBezTo>
                <a:cubicBezTo>
                  <a:pt x="138" y="460"/>
                  <a:pt x="138" y="460"/>
                  <a:pt x="138" y="460"/>
                </a:cubicBezTo>
                <a:cubicBezTo>
                  <a:pt x="136" y="467"/>
                  <a:pt x="136" y="467"/>
                  <a:pt x="136" y="467"/>
                </a:cubicBezTo>
                <a:cubicBezTo>
                  <a:pt x="143" y="470"/>
                  <a:pt x="143" y="470"/>
                  <a:pt x="143" y="470"/>
                </a:cubicBezTo>
                <a:cubicBezTo>
                  <a:pt x="199" y="488"/>
                  <a:pt x="199" y="488"/>
                  <a:pt x="199" y="488"/>
                </a:cubicBezTo>
                <a:cubicBezTo>
                  <a:pt x="207" y="490"/>
                  <a:pt x="207" y="490"/>
                  <a:pt x="207" y="490"/>
                </a:cubicBezTo>
                <a:cubicBezTo>
                  <a:pt x="209" y="483"/>
                  <a:pt x="209" y="483"/>
                  <a:pt x="209" y="483"/>
                </a:cubicBezTo>
                <a:cubicBezTo>
                  <a:pt x="221" y="445"/>
                  <a:pt x="221" y="445"/>
                  <a:pt x="221" y="445"/>
                </a:cubicBezTo>
                <a:cubicBezTo>
                  <a:pt x="231" y="446"/>
                  <a:pt x="241" y="446"/>
                  <a:pt x="251" y="446"/>
                </a:cubicBezTo>
                <a:cubicBezTo>
                  <a:pt x="260" y="486"/>
                  <a:pt x="260" y="486"/>
                  <a:pt x="260" y="486"/>
                </a:cubicBezTo>
                <a:cubicBezTo>
                  <a:pt x="261" y="493"/>
                  <a:pt x="261" y="493"/>
                  <a:pt x="261" y="493"/>
                </a:cubicBezTo>
                <a:cubicBezTo>
                  <a:pt x="269" y="491"/>
                  <a:pt x="269" y="491"/>
                  <a:pt x="269" y="491"/>
                </a:cubicBezTo>
                <a:cubicBezTo>
                  <a:pt x="326" y="479"/>
                  <a:pt x="326" y="479"/>
                  <a:pt x="326" y="479"/>
                </a:cubicBezTo>
                <a:cubicBezTo>
                  <a:pt x="334" y="478"/>
                  <a:pt x="334" y="478"/>
                  <a:pt x="334" y="478"/>
                </a:cubicBezTo>
                <a:cubicBezTo>
                  <a:pt x="332" y="470"/>
                  <a:pt x="332" y="470"/>
                  <a:pt x="332" y="470"/>
                </a:cubicBezTo>
                <a:cubicBezTo>
                  <a:pt x="324" y="431"/>
                  <a:pt x="324" y="431"/>
                  <a:pt x="324" y="431"/>
                </a:cubicBezTo>
                <a:cubicBezTo>
                  <a:pt x="333" y="427"/>
                  <a:pt x="342" y="422"/>
                  <a:pt x="350" y="417"/>
                </a:cubicBezTo>
                <a:cubicBezTo>
                  <a:pt x="377" y="447"/>
                  <a:pt x="377" y="447"/>
                  <a:pt x="377" y="447"/>
                </a:cubicBezTo>
                <a:cubicBezTo>
                  <a:pt x="383" y="453"/>
                  <a:pt x="383" y="453"/>
                  <a:pt x="383" y="453"/>
                </a:cubicBezTo>
                <a:cubicBezTo>
                  <a:pt x="388" y="448"/>
                  <a:pt x="388" y="448"/>
                  <a:pt x="388" y="448"/>
                </a:cubicBezTo>
                <a:cubicBezTo>
                  <a:pt x="432" y="408"/>
                  <a:pt x="432" y="408"/>
                  <a:pt x="432" y="408"/>
                </a:cubicBezTo>
                <a:cubicBezTo>
                  <a:pt x="438" y="403"/>
                  <a:pt x="438" y="403"/>
                  <a:pt x="438" y="403"/>
                </a:cubicBezTo>
                <a:cubicBezTo>
                  <a:pt x="433" y="397"/>
                  <a:pt x="433" y="397"/>
                  <a:pt x="433" y="397"/>
                </a:cubicBezTo>
                <a:cubicBezTo>
                  <a:pt x="406" y="367"/>
                  <a:pt x="406" y="367"/>
                  <a:pt x="406" y="367"/>
                </a:cubicBezTo>
                <a:cubicBezTo>
                  <a:pt x="412" y="359"/>
                  <a:pt x="417" y="351"/>
                  <a:pt x="422" y="342"/>
                </a:cubicBezTo>
                <a:cubicBezTo>
                  <a:pt x="460" y="355"/>
                  <a:pt x="460" y="355"/>
                  <a:pt x="460" y="355"/>
                </a:cubicBezTo>
                <a:cubicBezTo>
                  <a:pt x="467" y="357"/>
                  <a:pt x="467" y="357"/>
                  <a:pt x="467" y="357"/>
                </a:cubicBezTo>
                <a:cubicBezTo>
                  <a:pt x="470" y="350"/>
                  <a:pt x="470" y="350"/>
                  <a:pt x="470" y="350"/>
                </a:cubicBezTo>
                <a:cubicBezTo>
                  <a:pt x="488" y="294"/>
                  <a:pt x="488" y="294"/>
                  <a:pt x="488" y="294"/>
                </a:cubicBezTo>
                <a:cubicBezTo>
                  <a:pt x="490" y="286"/>
                  <a:pt x="490" y="286"/>
                  <a:pt x="490" y="286"/>
                </a:cubicBezTo>
                <a:cubicBezTo>
                  <a:pt x="483" y="284"/>
                  <a:pt x="483" y="284"/>
                  <a:pt x="483" y="284"/>
                </a:cubicBezTo>
                <a:cubicBezTo>
                  <a:pt x="445" y="272"/>
                  <a:pt x="445" y="272"/>
                  <a:pt x="445" y="272"/>
                </a:cubicBezTo>
                <a:cubicBezTo>
                  <a:pt x="446" y="262"/>
                  <a:pt x="447" y="252"/>
                  <a:pt x="446" y="242"/>
                </a:cubicBezTo>
                <a:cubicBezTo>
                  <a:pt x="486" y="234"/>
                  <a:pt x="486" y="234"/>
                  <a:pt x="486" y="234"/>
                </a:cubicBezTo>
                <a:cubicBezTo>
                  <a:pt x="493" y="232"/>
                  <a:pt x="493" y="232"/>
                  <a:pt x="493" y="232"/>
                </a:cubicBezTo>
                <a:cubicBezTo>
                  <a:pt x="492" y="225"/>
                  <a:pt x="492" y="225"/>
                  <a:pt x="492" y="225"/>
                </a:cubicBezTo>
                <a:cubicBezTo>
                  <a:pt x="479" y="167"/>
                  <a:pt x="479" y="167"/>
                  <a:pt x="479" y="167"/>
                </a:cubicBezTo>
                <a:cubicBezTo>
                  <a:pt x="478" y="159"/>
                  <a:pt x="478" y="159"/>
                  <a:pt x="478" y="159"/>
                </a:cubicBezTo>
                <a:cubicBezTo>
                  <a:pt x="470" y="161"/>
                  <a:pt x="470" y="161"/>
                  <a:pt x="470" y="161"/>
                </a:cubicBezTo>
                <a:cubicBezTo>
                  <a:pt x="431" y="169"/>
                  <a:pt x="431" y="169"/>
                  <a:pt x="431" y="169"/>
                </a:cubicBezTo>
                <a:cubicBezTo>
                  <a:pt x="427" y="160"/>
                  <a:pt x="422" y="151"/>
                  <a:pt x="417" y="143"/>
                </a:cubicBezTo>
                <a:cubicBezTo>
                  <a:pt x="447" y="116"/>
                  <a:pt x="447" y="116"/>
                  <a:pt x="447" y="116"/>
                </a:cubicBezTo>
                <a:cubicBezTo>
                  <a:pt x="453" y="111"/>
                  <a:pt x="453" y="111"/>
                  <a:pt x="453" y="111"/>
                </a:cubicBezTo>
                <a:cubicBezTo>
                  <a:pt x="448" y="105"/>
                  <a:pt x="448" y="105"/>
                  <a:pt x="448" y="105"/>
                </a:cubicBezTo>
                <a:cubicBezTo>
                  <a:pt x="408" y="61"/>
                  <a:pt x="408" y="61"/>
                  <a:pt x="408" y="61"/>
                </a:cubicBezTo>
                <a:cubicBezTo>
                  <a:pt x="403" y="55"/>
                  <a:pt x="403" y="55"/>
                  <a:pt x="403" y="55"/>
                </a:cubicBezTo>
                <a:cubicBezTo>
                  <a:pt x="397" y="61"/>
                  <a:pt x="397" y="61"/>
                  <a:pt x="397" y="61"/>
                </a:cubicBezTo>
                <a:cubicBezTo>
                  <a:pt x="367" y="88"/>
                  <a:pt x="367" y="88"/>
                  <a:pt x="367" y="88"/>
                </a:cubicBezTo>
                <a:cubicBezTo>
                  <a:pt x="359" y="82"/>
                  <a:pt x="351" y="76"/>
                  <a:pt x="342" y="71"/>
                </a:cubicBezTo>
                <a:cubicBezTo>
                  <a:pt x="355" y="33"/>
                  <a:pt x="355" y="33"/>
                  <a:pt x="355" y="33"/>
                </a:cubicBezTo>
                <a:cubicBezTo>
                  <a:pt x="357" y="26"/>
                  <a:pt x="357" y="26"/>
                  <a:pt x="357" y="26"/>
                </a:cubicBezTo>
                <a:cubicBezTo>
                  <a:pt x="350" y="23"/>
                  <a:pt x="350" y="23"/>
                  <a:pt x="350" y="23"/>
                </a:cubicBezTo>
                <a:cubicBezTo>
                  <a:pt x="294" y="5"/>
                  <a:pt x="294" y="5"/>
                  <a:pt x="294" y="5"/>
                </a:cubicBezTo>
                <a:cubicBezTo>
                  <a:pt x="287" y="3"/>
                  <a:pt x="287" y="3"/>
                  <a:pt x="287" y="3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62" y="47"/>
                  <a:pt x="252" y="47"/>
                  <a:pt x="242" y="47"/>
                </a:cubicBezTo>
                <a:cubicBezTo>
                  <a:pt x="234" y="7"/>
                  <a:pt x="234" y="7"/>
                  <a:pt x="234" y="7"/>
                </a:cubicBezTo>
                <a:cubicBezTo>
                  <a:pt x="232" y="0"/>
                  <a:pt x="232" y="0"/>
                  <a:pt x="232" y="0"/>
                </a:cubicBezTo>
                <a:cubicBezTo>
                  <a:pt x="225" y="2"/>
                  <a:pt x="225" y="2"/>
                  <a:pt x="225" y="2"/>
                </a:cubicBezTo>
                <a:cubicBezTo>
                  <a:pt x="167" y="14"/>
                  <a:pt x="167" y="14"/>
                  <a:pt x="167" y="14"/>
                </a:cubicBezTo>
                <a:cubicBezTo>
                  <a:pt x="159" y="16"/>
                  <a:pt x="159" y="16"/>
                  <a:pt x="159" y="16"/>
                </a:cubicBezTo>
                <a:cubicBezTo>
                  <a:pt x="161" y="23"/>
                  <a:pt x="161" y="23"/>
                  <a:pt x="161" y="23"/>
                </a:cubicBezTo>
                <a:cubicBezTo>
                  <a:pt x="169" y="62"/>
                  <a:pt x="169" y="62"/>
                  <a:pt x="169" y="62"/>
                </a:cubicBezTo>
                <a:cubicBezTo>
                  <a:pt x="160" y="66"/>
                  <a:pt x="151" y="71"/>
                  <a:pt x="143" y="7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61" y="85"/>
                  <a:pt x="61" y="85"/>
                  <a:pt x="61" y="85"/>
                </a:cubicBezTo>
                <a:cubicBezTo>
                  <a:pt x="56" y="90"/>
                  <a:pt x="56" y="90"/>
                  <a:pt x="56" y="90"/>
                </a:cubicBezTo>
                <a:cubicBezTo>
                  <a:pt x="61" y="96"/>
                  <a:pt x="61" y="96"/>
                  <a:pt x="61" y="96"/>
                </a:cubicBezTo>
                <a:lnTo>
                  <a:pt x="88" y="126"/>
                </a:lnTo>
                <a:close/>
                <a:moveTo>
                  <a:pt x="193" y="187"/>
                </a:moveTo>
                <a:cubicBezTo>
                  <a:pt x="226" y="157"/>
                  <a:pt x="277" y="160"/>
                  <a:pt x="306" y="193"/>
                </a:cubicBezTo>
                <a:cubicBezTo>
                  <a:pt x="336" y="226"/>
                  <a:pt x="333" y="276"/>
                  <a:pt x="300" y="306"/>
                </a:cubicBezTo>
                <a:cubicBezTo>
                  <a:pt x="268" y="336"/>
                  <a:pt x="217" y="333"/>
                  <a:pt x="187" y="300"/>
                </a:cubicBezTo>
                <a:cubicBezTo>
                  <a:pt x="157" y="267"/>
                  <a:pt x="160" y="217"/>
                  <a:pt x="193" y="187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Freeform 15"/>
          <p:cNvSpPr>
            <a:spLocks noEditPoints="1"/>
          </p:cNvSpPr>
          <p:nvPr/>
        </p:nvSpPr>
        <p:spPr bwMode="auto">
          <a:xfrm>
            <a:off x="6630988" y="2138363"/>
            <a:ext cx="327025" cy="328613"/>
          </a:xfrm>
          <a:custGeom>
            <a:avLst/>
            <a:gdLst>
              <a:gd name="T0" fmla="*/ 25 w 173"/>
              <a:gd name="T1" fmla="*/ 53 h 173"/>
              <a:gd name="T2" fmla="*/ 9 w 173"/>
              <a:gd name="T3" fmla="*/ 48 h 173"/>
              <a:gd name="T4" fmla="*/ 2 w 173"/>
              <a:gd name="T5" fmla="*/ 70 h 173"/>
              <a:gd name="T6" fmla="*/ 4 w 173"/>
              <a:gd name="T7" fmla="*/ 74 h 173"/>
              <a:gd name="T8" fmla="*/ 17 w 173"/>
              <a:gd name="T9" fmla="*/ 89 h 173"/>
              <a:gd name="T10" fmla="*/ 0 w 173"/>
              <a:gd name="T11" fmla="*/ 92 h 173"/>
              <a:gd name="T12" fmla="*/ 5 w 173"/>
              <a:gd name="T13" fmla="*/ 115 h 173"/>
              <a:gd name="T14" fmla="*/ 8 w 173"/>
              <a:gd name="T15" fmla="*/ 117 h 173"/>
              <a:gd name="T16" fmla="*/ 27 w 173"/>
              <a:gd name="T17" fmla="*/ 123 h 173"/>
              <a:gd name="T18" fmla="*/ 15 w 173"/>
              <a:gd name="T19" fmla="*/ 135 h 173"/>
              <a:gd name="T20" fmla="*/ 30 w 173"/>
              <a:gd name="T21" fmla="*/ 152 h 173"/>
              <a:gd name="T22" fmla="*/ 34 w 173"/>
              <a:gd name="T23" fmla="*/ 152 h 173"/>
              <a:gd name="T24" fmla="*/ 53 w 173"/>
              <a:gd name="T25" fmla="*/ 148 h 173"/>
              <a:gd name="T26" fmla="*/ 48 w 173"/>
              <a:gd name="T27" fmla="*/ 164 h 173"/>
              <a:gd name="T28" fmla="*/ 70 w 173"/>
              <a:gd name="T29" fmla="*/ 172 h 173"/>
              <a:gd name="T30" fmla="*/ 74 w 173"/>
              <a:gd name="T31" fmla="*/ 170 h 173"/>
              <a:gd name="T32" fmla="*/ 89 w 173"/>
              <a:gd name="T33" fmla="*/ 157 h 173"/>
              <a:gd name="T34" fmla="*/ 92 w 173"/>
              <a:gd name="T35" fmla="*/ 173 h 173"/>
              <a:gd name="T36" fmla="*/ 115 w 173"/>
              <a:gd name="T37" fmla="*/ 169 h 173"/>
              <a:gd name="T38" fmla="*/ 117 w 173"/>
              <a:gd name="T39" fmla="*/ 165 h 173"/>
              <a:gd name="T40" fmla="*/ 123 w 173"/>
              <a:gd name="T41" fmla="*/ 147 h 173"/>
              <a:gd name="T42" fmla="*/ 135 w 173"/>
              <a:gd name="T43" fmla="*/ 159 h 173"/>
              <a:gd name="T44" fmla="*/ 152 w 173"/>
              <a:gd name="T45" fmla="*/ 144 h 173"/>
              <a:gd name="T46" fmla="*/ 152 w 173"/>
              <a:gd name="T47" fmla="*/ 140 h 173"/>
              <a:gd name="T48" fmla="*/ 148 w 173"/>
              <a:gd name="T49" fmla="*/ 121 h 173"/>
              <a:gd name="T50" fmla="*/ 164 w 173"/>
              <a:gd name="T51" fmla="*/ 126 h 173"/>
              <a:gd name="T52" fmla="*/ 172 w 173"/>
              <a:gd name="T53" fmla="*/ 104 h 173"/>
              <a:gd name="T54" fmla="*/ 170 w 173"/>
              <a:gd name="T55" fmla="*/ 100 h 173"/>
              <a:gd name="T56" fmla="*/ 157 w 173"/>
              <a:gd name="T57" fmla="*/ 85 h 173"/>
              <a:gd name="T58" fmla="*/ 173 w 173"/>
              <a:gd name="T59" fmla="*/ 82 h 173"/>
              <a:gd name="T60" fmla="*/ 169 w 173"/>
              <a:gd name="T61" fmla="*/ 59 h 173"/>
              <a:gd name="T62" fmla="*/ 165 w 173"/>
              <a:gd name="T63" fmla="*/ 57 h 173"/>
              <a:gd name="T64" fmla="*/ 147 w 173"/>
              <a:gd name="T65" fmla="*/ 51 h 173"/>
              <a:gd name="T66" fmla="*/ 159 w 173"/>
              <a:gd name="T67" fmla="*/ 39 h 173"/>
              <a:gd name="T68" fmla="*/ 144 w 173"/>
              <a:gd name="T69" fmla="*/ 22 h 173"/>
              <a:gd name="T70" fmla="*/ 140 w 173"/>
              <a:gd name="T71" fmla="*/ 22 h 173"/>
              <a:gd name="T72" fmla="*/ 121 w 173"/>
              <a:gd name="T73" fmla="*/ 25 h 173"/>
              <a:gd name="T74" fmla="*/ 126 w 173"/>
              <a:gd name="T75" fmla="*/ 9 h 173"/>
              <a:gd name="T76" fmla="*/ 103 w 173"/>
              <a:gd name="T77" fmla="*/ 2 h 173"/>
              <a:gd name="T78" fmla="*/ 100 w 173"/>
              <a:gd name="T79" fmla="*/ 4 h 173"/>
              <a:gd name="T80" fmla="*/ 85 w 173"/>
              <a:gd name="T81" fmla="*/ 17 h 173"/>
              <a:gd name="T82" fmla="*/ 82 w 173"/>
              <a:gd name="T83" fmla="*/ 0 h 173"/>
              <a:gd name="T84" fmla="*/ 59 w 173"/>
              <a:gd name="T85" fmla="*/ 5 h 173"/>
              <a:gd name="T86" fmla="*/ 57 w 173"/>
              <a:gd name="T87" fmla="*/ 8 h 173"/>
              <a:gd name="T88" fmla="*/ 51 w 173"/>
              <a:gd name="T89" fmla="*/ 27 h 173"/>
              <a:gd name="T90" fmla="*/ 39 w 173"/>
              <a:gd name="T91" fmla="*/ 15 h 173"/>
              <a:gd name="T92" fmla="*/ 22 w 173"/>
              <a:gd name="T93" fmla="*/ 30 h 173"/>
              <a:gd name="T94" fmla="*/ 22 w 173"/>
              <a:gd name="T95" fmla="*/ 34 h 173"/>
              <a:gd name="T96" fmla="*/ 68 w 173"/>
              <a:gd name="T97" fmla="*/ 66 h 173"/>
              <a:gd name="T98" fmla="*/ 106 w 173"/>
              <a:gd name="T99" fmla="*/ 108 h 173"/>
              <a:gd name="T100" fmla="*/ 68 w 173"/>
              <a:gd name="T101" fmla="*/ 66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3" h="173">
                <a:moveTo>
                  <a:pt x="31" y="45"/>
                </a:moveTo>
                <a:cubicBezTo>
                  <a:pt x="29" y="47"/>
                  <a:pt x="27" y="50"/>
                  <a:pt x="25" y="53"/>
                </a:cubicBezTo>
                <a:cubicBezTo>
                  <a:pt x="12" y="49"/>
                  <a:pt x="12" y="49"/>
                  <a:pt x="12" y="49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51"/>
                  <a:pt x="9" y="51"/>
                  <a:pt x="9" y="51"/>
                </a:cubicBezTo>
                <a:cubicBezTo>
                  <a:pt x="2" y="70"/>
                  <a:pt x="2" y="70"/>
                  <a:pt x="2" y="70"/>
                </a:cubicBezTo>
                <a:cubicBezTo>
                  <a:pt x="1" y="73"/>
                  <a:pt x="1" y="73"/>
                  <a:pt x="1" y="73"/>
                </a:cubicBezTo>
                <a:cubicBezTo>
                  <a:pt x="4" y="74"/>
                  <a:pt x="4" y="74"/>
                  <a:pt x="4" y="74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82"/>
                  <a:pt x="17" y="85"/>
                  <a:pt x="17" y="89"/>
                </a:cubicBezTo>
                <a:cubicBezTo>
                  <a:pt x="3" y="92"/>
                  <a:pt x="3" y="92"/>
                  <a:pt x="3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1" y="95"/>
                  <a:pt x="1" y="95"/>
                  <a:pt x="1" y="95"/>
                </a:cubicBezTo>
                <a:cubicBezTo>
                  <a:pt x="5" y="115"/>
                  <a:pt x="5" y="115"/>
                  <a:pt x="5" y="115"/>
                </a:cubicBezTo>
                <a:cubicBezTo>
                  <a:pt x="6" y="118"/>
                  <a:pt x="6" y="118"/>
                  <a:pt x="6" y="118"/>
                </a:cubicBezTo>
                <a:cubicBezTo>
                  <a:pt x="8" y="117"/>
                  <a:pt x="8" y="117"/>
                  <a:pt x="8" y="117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4" y="117"/>
                  <a:pt x="25" y="120"/>
                  <a:pt x="27" y="123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15" y="135"/>
                  <a:pt x="15" y="135"/>
                  <a:pt x="15" y="135"/>
                </a:cubicBezTo>
                <a:cubicBezTo>
                  <a:pt x="16" y="137"/>
                  <a:pt x="16" y="137"/>
                  <a:pt x="16" y="137"/>
                </a:cubicBezTo>
                <a:cubicBezTo>
                  <a:pt x="30" y="152"/>
                  <a:pt x="30" y="152"/>
                  <a:pt x="30" y="152"/>
                </a:cubicBezTo>
                <a:cubicBezTo>
                  <a:pt x="32" y="154"/>
                  <a:pt x="32" y="154"/>
                  <a:pt x="32" y="154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7" y="145"/>
                  <a:pt x="50" y="147"/>
                  <a:pt x="53" y="148"/>
                </a:cubicBezTo>
                <a:cubicBezTo>
                  <a:pt x="49" y="162"/>
                  <a:pt x="49" y="162"/>
                  <a:pt x="49" y="162"/>
                </a:cubicBezTo>
                <a:cubicBezTo>
                  <a:pt x="48" y="164"/>
                  <a:pt x="48" y="164"/>
                  <a:pt x="48" y="164"/>
                </a:cubicBezTo>
                <a:cubicBezTo>
                  <a:pt x="51" y="165"/>
                  <a:pt x="51" y="165"/>
                  <a:pt x="51" y="165"/>
                </a:cubicBezTo>
                <a:cubicBezTo>
                  <a:pt x="70" y="172"/>
                  <a:pt x="70" y="172"/>
                  <a:pt x="70" y="172"/>
                </a:cubicBezTo>
                <a:cubicBezTo>
                  <a:pt x="73" y="172"/>
                  <a:pt x="73" y="172"/>
                  <a:pt x="73" y="172"/>
                </a:cubicBezTo>
                <a:cubicBezTo>
                  <a:pt x="74" y="170"/>
                  <a:pt x="74" y="170"/>
                  <a:pt x="74" y="170"/>
                </a:cubicBezTo>
                <a:cubicBezTo>
                  <a:pt x="78" y="156"/>
                  <a:pt x="78" y="156"/>
                  <a:pt x="78" y="156"/>
                </a:cubicBezTo>
                <a:cubicBezTo>
                  <a:pt x="82" y="157"/>
                  <a:pt x="85" y="157"/>
                  <a:pt x="89" y="157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2" y="173"/>
                  <a:pt x="92" y="173"/>
                  <a:pt x="92" y="173"/>
                </a:cubicBezTo>
                <a:cubicBezTo>
                  <a:pt x="95" y="173"/>
                  <a:pt x="95" y="173"/>
                  <a:pt x="95" y="173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18" y="168"/>
                  <a:pt x="118" y="168"/>
                  <a:pt x="118" y="168"/>
                </a:cubicBezTo>
                <a:cubicBezTo>
                  <a:pt x="117" y="165"/>
                  <a:pt x="117" y="165"/>
                  <a:pt x="117" y="165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7" y="150"/>
                  <a:pt x="120" y="149"/>
                  <a:pt x="123" y="147"/>
                </a:cubicBezTo>
                <a:cubicBezTo>
                  <a:pt x="133" y="157"/>
                  <a:pt x="133" y="157"/>
                  <a:pt x="133" y="157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37" y="158"/>
                  <a:pt x="137" y="158"/>
                  <a:pt x="137" y="158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4" y="142"/>
                  <a:pt x="154" y="142"/>
                  <a:pt x="154" y="142"/>
                </a:cubicBezTo>
                <a:cubicBezTo>
                  <a:pt x="152" y="140"/>
                  <a:pt x="152" y="140"/>
                  <a:pt x="152" y="140"/>
                </a:cubicBezTo>
                <a:cubicBezTo>
                  <a:pt x="143" y="129"/>
                  <a:pt x="143" y="129"/>
                  <a:pt x="143" y="129"/>
                </a:cubicBezTo>
                <a:cubicBezTo>
                  <a:pt x="145" y="127"/>
                  <a:pt x="147" y="124"/>
                  <a:pt x="148" y="121"/>
                </a:cubicBezTo>
                <a:cubicBezTo>
                  <a:pt x="162" y="125"/>
                  <a:pt x="162" y="125"/>
                  <a:pt x="162" y="125"/>
                </a:cubicBezTo>
                <a:cubicBezTo>
                  <a:pt x="164" y="126"/>
                  <a:pt x="164" y="126"/>
                  <a:pt x="164" y="126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72" y="104"/>
                  <a:pt x="172" y="104"/>
                  <a:pt x="172" y="104"/>
                </a:cubicBezTo>
                <a:cubicBezTo>
                  <a:pt x="172" y="101"/>
                  <a:pt x="172" y="101"/>
                  <a:pt x="172" y="101"/>
                </a:cubicBezTo>
                <a:cubicBezTo>
                  <a:pt x="170" y="100"/>
                  <a:pt x="170" y="100"/>
                  <a:pt x="170" y="100"/>
                </a:cubicBezTo>
                <a:cubicBezTo>
                  <a:pt x="156" y="96"/>
                  <a:pt x="156" y="96"/>
                  <a:pt x="156" y="96"/>
                </a:cubicBezTo>
                <a:cubicBezTo>
                  <a:pt x="157" y="92"/>
                  <a:pt x="157" y="89"/>
                  <a:pt x="157" y="85"/>
                </a:cubicBezTo>
                <a:cubicBezTo>
                  <a:pt x="171" y="82"/>
                  <a:pt x="171" y="82"/>
                  <a:pt x="171" y="82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3" y="79"/>
                  <a:pt x="173" y="79"/>
                  <a:pt x="173" y="7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8" y="56"/>
                  <a:pt x="168" y="56"/>
                  <a:pt x="168" y="56"/>
                </a:cubicBezTo>
                <a:cubicBezTo>
                  <a:pt x="165" y="57"/>
                  <a:pt x="165" y="57"/>
                  <a:pt x="165" y="57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50" y="57"/>
                  <a:pt x="149" y="54"/>
                  <a:pt x="147" y="51"/>
                </a:cubicBezTo>
                <a:cubicBezTo>
                  <a:pt x="157" y="41"/>
                  <a:pt x="157" y="41"/>
                  <a:pt x="157" y="41"/>
                </a:cubicBezTo>
                <a:cubicBezTo>
                  <a:pt x="159" y="39"/>
                  <a:pt x="159" y="39"/>
                  <a:pt x="159" y="39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0" y="22"/>
                  <a:pt x="140" y="22"/>
                  <a:pt x="140" y="22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27" y="29"/>
                  <a:pt x="124" y="27"/>
                  <a:pt x="121" y="25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6" y="9"/>
                  <a:pt x="126" y="9"/>
                  <a:pt x="126" y="9"/>
                </a:cubicBezTo>
                <a:cubicBezTo>
                  <a:pt x="123" y="9"/>
                  <a:pt x="123" y="9"/>
                  <a:pt x="123" y="9"/>
                </a:cubicBezTo>
                <a:cubicBezTo>
                  <a:pt x="103" y="2"/>
                  <a:pt x="103" y="2"/>
                  <a:pt x="103" y="2"/>
                </a:cubicBezTo>
                <a:cubicBezTo>
                  <a:pt x="101" y="1"/>
                  <a:pt x="101" y="1"/>
                  <a:pt x="101" y="1"/>
                </a:cubicBezTo>
                <a:cubicBezTo>
                  <a:pt x="100" y="4"/>
                  <a:pt x="100" y="4"/>
                  <a:pt x="100" y="4"/>
                </a:cubicBezTo>
                <a:cubicBezTo>
                  <a:pt x="96" y="17"/>
                  <a:pt x="96" y="17"/>
                  <a:pt x="96" y="17"/>
                </a:cubicBezTo>
                <a:cubicBezTo>
                  <a:pt x="92" y="17"/>
                  <a:pt x="89" y="17"/>
                  <a:pt x="85" y="17"/>
                </a:cubicBezTo>
                <a:cubicBezTo>
                  <a:pt x="82" y="3"/>
                  <a:pt x="82" y="3"/>
                  <a:pt x="82" y="3"/>
                </a:cubicBezTo>
                <a:cubicBezTo>
                  <a:pt x="82" y="0"/>
                  <a:pt x="82" y="0"/>
                  <a:pt x="82" y="0"/>
                </a:cubicBezTo>
                <a:cubicBezTo>
                  <a:pt x="79" y="1"/>
                  <a:pt x="79" y="1"/>
                  <a:pt x="79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7" y="8"/>
                  <a:pt x="57" y="8"/>
                  <a:pt x="57" y="8"/>
                </a:cubicBezTo>
                <a:cubicBezTo>
                  <a:pt x="60" y="22"/>
                  <a:pt x="60" y="22"/>
                  <a:pt x="60" y="22"/>
                </a:cubicBezTo>
                <a:cubicBezTo>
                  <a:pt x="57" y="24"/>
                  <a:pt x="54" y="25"/>
                  <a:pt x="51" y="27"/>
                </a:cubicBezTo>
                <a:cubicBezTo>
                  <a:pt x="41" y="17"/>
                  <a:pt x="41" y="17"/>
                  <a:pt x="41" y="17"/>
                </a:cubicBezTo>
                <a:cubicBezTo>
                  <a:pt x="39" y="15"/>
                  <a:pt x="39" y="15"/>
                  <a:pt x="39" y="15"/>
                </a:cubicBezTo>
                <a:cubicBezTo>
                  <a:pt x="37" y="16"/>
                  <a:pt x="37" y="16"/>
                  <a:pt x="37" y="16"/>
                </a:cubicBezTo>
                <a:cubicBezTo>
                  <a:pt x="22" y="30"/>
                  <a:pt x="22" y="30"/>
                  <a:pt x="22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22" y="34"/>
                  <a:pt x="22" y="34"/>
                  <a:pt x="22" y="34"/>
                </a:cubicBezTo>
                <a:lnTo>
                  <a:pt x="31" y="45"/>
                </a:lnTo>
                <a:close/>
                <a:moveTo>
                  <a:pt x="68" y="66"/>
                </a:moveTo>
                <a:cubicBezTo>
                  <a:pt x="80" y="56"/>
                  <a:pt x="97" y="57"/>
                  <a:pt x="108" y="68"/>
                </a:cubicBezTo>
                <a:cubicBezTo>
                  <a:pt x="118" y="80"/>
                  <a:pt x="117" y="97"/>
                  <a:pt x="106" y="108"/>
                </a:cubicBezTo>
                <a:cubicBezTo>
                  <a:pt x="94" y="118"/>
                  <a:pt x="76" y="117"/>
                  <a:pt x="66" y="106"/>
                </a:cubicBezTo>
                <a:cubicBezTo>
                  <a:pt x="56" y="94"/>
                  <a:pt x="57" y="76"/>
                  <a:pt x="68" y="66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Freeform 16"/>
          <p:cNvSpPr>
            <a:spLocks noEditPoints="1"/>
          </p:cNvSpPr>
          <p:nvPr/>
        </p:nvSpPr>
        <p:spPr bwMode="auto">
          <a:xfrm>
            <a:off x="5392738" y="1433513"/>
            <a:ext cx="255588" cy="255588"/>
          </a:xfrm>
          <a:custGeom>
            <a:avLst/>
            <a:gdLst>
              <a:gd name="T0" fmla="*/ 19 w 135"/>
              <a:gd name="T1" fmla="*/ 41 h 135"/>
              <a:gd name="T2" fmla="*/ 7 w 135"/>
              <a:gd name="T3" fmla="*/ 37 h 135"/>
              <a:gd name="T4" fmla="*/ 1 w 135"/>
              <a:gd name="T5" fmla="*/ 55 h 135"/>
              <a:gd name="T6" fmla="*/ 3 w 135"/>
              <a:gd name="T7" fmla="*/ 57 h 135"/>
              <a:gd name="T8" fmla="*/ 13 w 135"/>
              <a:gd name="T9" fmla="*/ 69 h 135"/>
              <a:gd name="T10" fmla="*/ 0 w 135"/>
              <a:gd name="T11" fmla="*/ 72 h 135"/>
              <a:gd name="T12" fmla="*/ 4 w 135"/>
              <a:gd name="T13" fmla="*/ 89 h 135"/>
              <a:gd name="T14" fmla="*/ 6 w 135"/>
              <a:gd name="T15" fmla="*/ 91 h 135"/>
              <a:gd name="T16" fmla="*/ 21 w 135"/>
              <a:gd name="T17" fmla="*/ 96 h 135"/>
              <a:gd name="T18" fmla="*/ 11 w 135"/>
              <a:gd name="T19" fmla="*/ 105 h 135"/>
              <a:gd name="T20" fmla="*/ 23 w 135"/>
              <a:gd name="T21" fmla="*/ 119 h 135"/>
              <a:gd name="T22" fmla="*/ 26 w 135"/>
              <a:gd name="T23" fmla="*/ 119 h 135"/>
              <a:gd name="T24" fmla="*/ 41 w 135"/>
              <a:gd name="T25" fmla="*/ 116 h 135"/>
              <a:gd name="T26" fmla="*/ 37 w 135"/>
              <a:gd name="T27" fmla="*/ 128 h 135"/>
              <a:gd name="T28" fmla="*/ 55 w 135"/>
              <a:gd name="T29" fmla="*/ 134 h 135"/>
              <a:gd name="T30" fmla="*/ 57 w 135"/>
              <a:gd name="T31" fmla="*/ 133 h 135"/>
              <a:gd name="T32" fmla="*/ 69 w 135"/>
              <a:gd name="T33" fmla="*/ 122 h 135"/>
              <a:gd name="T34" fmla="*/ 72 w 135"/>
              <a:gd name="T35" fmla="*/ 135 h 135"/>
              <a:gd name="T36" fmla="*/ 90 w 135"/>
              <a:gd name="T37" fmla="*/ 131 h 135"/>
              <a:gd name="T38" fmla="*/ 91 w 135"/>
              <a:gd name="T39" fmla="*/ 129 h 135"/>
              <a:gd name="T40" fmla="*/ 96 w 135"/>
              <a:gd name="T41" fmla="*/ 114 h 135"/>
              <a:gd name="T42" fmla="*/ 105 w 135"/>
              <a:gd name="T43" fmla="*/ 124 h 135"/>
              <a:gd name="T44" fmla="*/ 119 w 135"/>
              <a:gd name="T45" fmla="*/ 112 h 135"/>
              <a:gd name="T46" fmla="*/ 119 w 135"/>
              <a:gd name="T47" fmla="*/ 109 h 135"/>
              <a:gd name="T48" fmla="*/ 116 w 135"/>
              <a:gd name="T49" fmla="*/ 94 h 135"/>
              <a:gd name="T50" fmla="*/ 128 w 135"/>
              <a:gd name="T51" fmla="*/ 98 h 135"/>
              <a:gd name="T52" fmla="*/ 134 w 135"/>
              <a:gd name="T53" fmla="*/ 80 h 135"/>
              <a:gd name="T54" fmla="*/ 133 w 135"/>
              <a:gd name="T55" fmla="*/ 78 h 135"/>
              <a:gd name="T56" fmla="*/ 122 w 135"/>
              <a:gd name="T57" fmla="*/ 66 h 135"/>
              <a:gd name="T58" fmla="*/ 135 w 135"/>
              <a:gd name="T59" fmla="*/ 64 h 135"/>
              <a:gd name="T60" fmla="*/ 132 w 135"/>
              <a:gd name="T61" fmla="*/ 46 h 135"/>
              <a:gd name="T62" fmla="*/ 129 w 135"/>
              <a:gd name="T63" fmla="*/ 44 h 135"/>
              <a:gd name="T64" fmla="*/ 114 w 135"/>
              <a:gd name="T65" fmla="*/ 39 h 135"/>
              <a:gd name="T66" fmla="*/ 124 w 135"/>
              <a:gd name="T67" fmla="*/ 30 h 135"/>
              <a:gd name="T68" fmla="*/ 112 w 135"/>
              <a:gd name="T69" fmla="*/ 17 h 135"/>
              <a:gd name="T70" fmla="*/ 109 w 135"/>
              <a:gd name="T71" fmla="*/ 16 h 135"/>
              <a:gd name="T72" fmla="*/ 94 w 135"/>
              <a:gd name="T73" fmla="*/ 19 h 135"/>
              <a:gd name="T74" fmla="*/ 98 w 135"/>
              <a:gd name="T75" fmla="*/ 7 h 135"/>
              <a:gd name="T76" fmla="*/ 81 w 135"/>
              <a:gd name="T77" fmla="*/ 1 h 135"/>
              <a:gd name="T78" fmla="*/ 78 w 135"/>
              <a:gd name="T79" fmla="*/ 2 h 135"/>
              <a:gd name="T80" fmla="*/ 66 w 135"/>
              <a:gd name="T81" fmla="*/ 13 h 135"/>
              <a:gd name="T82" fmla="*/ 64 w 135"/>
              <a:gd name="T83" fmla="*/ 0 h 135"/>
              <a:gd name="T84" fmla="*/ 46 w 135"/>
              <a:gd name="T85" fmla="*/ 4 h 135"/>
              <a:gd name="T86" fmla="*/ 44 w 135"/>
              <a:gd name="T87" fmla="*/ 6 h 135"/>
              <a:gd name="T88" fmla="*/ 39 w 135"/>
              <a:gd name="T89" fmla="*/ 21 h 135"/>
              <a:gd name="T90" fmla="*/ 30 w 135"/>
              <a:gd name="T91" fmla="*/ 11 h 135"/>
              <a:gd name="T92" fmla="*/ 17 w 135"/>
              <a:gd name="T93" fmla="*/ 23 h 135"/>
              <a:gd name="T94" fmla="*/ 16 w 135"/>
              <a:gd name="T95" fmla="*/ 26 h 135"/>
              <a:gd name="T96" fmla="*/ 53 w 135"/>
              <a:gd name="T97" fmla="*/ 51 h 135"/>
              <a:gd name="T98" fmla="*/ 82 w 135"/>
              <a:gd name="T99" fmla="*/ 84 h 135"/>
              <a:gd name="T100" fmla="*/ 53 w 135"/>
              <a:gd name="T101" fmla="*/ 51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5" h="135">
                <a:moveTo>
                  <a:pt x="24" y="34"/>
                </a:moveTo>
                <a:cubicBezTo>
                  <a:pt x="22" y="36"/>
                  <a:pt x="21" y="39"/>
                  <a:pt x="19" y="41"/>
                </a:cubicBezTo>
                <a:cubicBezTo>
                  <a:pt x="9" y="38"/>
                  <a:pt x="9" y="38"/>
                  <a:pt x="9" y="38"/>
                </a:cubicBezTo>
                <a:cubicBezTo>
                  <a:pt x="7" y="37"/>
                  <a:pt x="7" y="37"/>
                  <a:pt x="7" y="37"/>
                </a:cubicBezTo>
                <a:cubicBezTo>
                  <a:pt x="6" y="39"/>
                  <a:pt x="6" y="39"/>
                  <a:pt x="6" y="39"/>
                </a:cubicBezTo>
                <a:cubicBezTo>
                  <a:pt x="1" y="55"/>
                  <a:pt x="1" y="55"/>
                  <a:pt x="1" y="55"/>
                </a:cubicBezTo>
                <a:cubicBezTo>
                  <a:pt x="1" y="57"/>
                  <a:pt x="1" y="57"/>
                  <a:pt x="1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3"/>
                  <a:pt x="13" y="66"/>
                  <a:pt x="13" y="69"/>
                </a:cubicBezTo>
                <a:cubicBezTo>
                  <a:pt x="2" y="71"/>
                  <a:pt x="2" y="71"/>
                  <a:pt x="2" y="71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4"/>
                  <a:pt x="0" y="74"/>
                  <a:pt x="0" y="74"/>
                </a:cubicBezTo>
                <a:cubicBezTo>
                  <a:pt x="4" y="89"/>
                  <a:pt x="4" y="89"/>
                  <a:pt x="4" y="89"/>
                </a:cubicBezTo>
                <a:cubicBezTo>
                  <a:pt x="4" y="92"/>
                  <a:pt x="4" y="92"/>
                  <a:pt x="4" y="92"/>
                </a:cubicBezTo>
                <a:cubicBezTo>
                  <a:pt x="6" y="91"/>
                  <a:pt x="6" y="91"/>
                  <a:pt x="6" y="91"/>
                </a:cubicBezTo>
                <a:cubicBezTo>
                  <a:pt x="17" y="89"/>
                  <a:pt x="17" y="89"/>
                  <a:pt x="17" y="89"/>
                </a:cubicBezTo>
                <a:cubicBezTo>
                  <a:pt x="18" y="91"/>
                  <a:pt x="19" y="94"/>
                  <a:pt x="21" y="96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25" y="120"/>
                  <a:pt x="25" y="120"/>
                  <a:pt x="25" y="120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37" y="113"/>
                  <a:pt x="39" y="114"/>
                  <a:pt x="41" y="116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7" y="128"/>
                  <a:pt x="37" y="128"/>
                  <a:pt x="37" y="128"/>
                </a:cubicBezTo>
                <a:cubicBezTo>
                  <a:pt x="39" y="129"/>
                  <a:pt x="39" y="129"/>
                  <a:pt x="39" y="129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7" y="135"/>
                  <a:pt x="57" y="135"/>
                  <a:pt x="57" y="135"/>
                </a:cubicBezTo>
                <a:cubicBezTo>
                  <a:pt x="57" y="133"/>
                  <a:pt x="57" y="133"/>
                  <a:pt x="57" y="133"/>
                </a:cubicBezTo>
                <a:cubicBezTo>
                  <a:pt x="61" y="122"/>
                  <a:pt x="61" y="122"/>
                  <a:pt x="61" y="122"/>
                </a:cubicBezTo>
                <a:cubicBezTo>
                  <a:pt x="63" y="122"/>
                  <a:pt x="66" y="122"/>
                  <a:pt x="69" y="122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72" y="135"/>
                  <a:pt x="72" y="135"/>
                  <a:pt x="72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91" y="129"/>
                  <a:pt x="91" y="129"/>
                  <a:pt x="91" y="129"/>
                </a:cubicBezTo>
                <a:cubicBezTo>
                  <a:pt x="89" y="118"/>
                  <a:pt x="89" y="118"/>
                  <a:pt x="89" y="118"/>
                </a:cubicBezTo>
                <a:cubicBezTo>
                  <a:pt x="91" y="117"/>
                  <a:pt x="94" y="116"/>
                  <a:pt x="96" y="114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6" y="123"/>
                  <a:pt x="106" y="123"/>
                  <a:pt x="106" y="123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3" y="99"/>
                  <a:pt x="114" y="96"/>
                  <a:pt x="116" y="94"/>
                </a:cubicBezTo>
                <a:cubicBezTo>
                  <a:pt x="126" y="97"/>
                  <a:pt x="126" y="97"/>
                  <a:pt x="126" y="97"/>
                </a:cubicBezTo>
                <a:cubicBezTo>
                  <a:pt x="128" y="98"/>
                  <a:pt x="128" y="98"/>
                  <a:pt x="128" y="98"/>
                </a:cubicBezTo>
                <a:cubicBezTo>
                  <a:pt x="129" y="96"/>
                  <a:pt x="129" y="96"/>
                  <a:pt x="129" y="96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35" y="78"/>
                  <a:pt x="135" y="78"/>
                  <a:pt x="135" y="78"/>
                </a:cubicBezTo>
                <a:cubicBezTo>
                  <a:pt x="133" y="78"/>
                  <a:pt x="133" y="78"/>
                  <a:pt x="133" y="78"/>
                </a:cubicBezTo>
                <a:cubicBezTo>
                  <a:pt x="122" y="74"/>
                  <a:pt x="122" y="74"/>
                  <a:pt x="122" y="74"/>
                </a:cubicBezTo>
                <a:cubicBezTo>
                  <a:pt x="122" y="72"/>
                  <a:pt x="123" y="69"/>
                  <a:pt x="122" y="66"/>
                </a:cubicBezTo>
                <a:cubicBezTo>
                  <a:pt x="133" y="64"/>
                  <a:pt x="133" y="64"/>
                  <a:pt x="133" y="64"/>
                </a:cubicBezTo>
                <a:cubicBezTo>
                  <a:pt x="135" y="64"/>
                  <a:pt x="135" y="64"/>
                  <a:pt x="135" y="64"/>
                </a:cubicBezTo>
                <a:cubicBezTo>
                  <a:pt x="135" y="61"/>
                  <a:pt x="135" y="61"/>
                  <a:pt x="135" y="61"/>
                </a:cubicBezTo>
                <a:cubicBezTo>
                  <a:pt x="132" y="46"/>
                  <a:pt x="132" y="46"/>
                  <a:pt x="132" y="46"/>
                </a:cubicBezTo>
                <a:cubicBezTo>
                  <a:pt x="131" y="44"/>
                  <a:pt x="131" y="44"/>
                  <a:pt x="131" y="44"/>
                </a:cubicBezTo>
                <a:cubicBezTo>
                  <a:pt x="129" y="44"/>
                  <a:pt x="129" y="44"/>
                  <a:pt x="129" y="44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117" y="44"/>
                  <a:pt x="116" y="41"/>
                  <a:pt x="114" y="39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24" y="30"/>
                  <a:pt x="124" y="30"/>
                  <a:pt x="124" y="30"/>
                </a:cubicBezTo>
                <a:cubicBezTo>
                  <a:pt x="123" y="29"/>
                  <a:pt x="123" y="29"/>
                  <a:pt x="123" y="29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99" y="22"/>
                  <a:pt x="96" y="21"/>
                  <a:pt x="94" y="19"/>
                </a:cubicBezTo>
                <a:cubicBezTo>
                  <a:pt x="97" y="9"/>
                  <a:pt x="97" y="9"/>
                  <a:pt x="97" y="9"/>
                </a:cubicBezTo>
                <a:cubicBezTo>
                  <a:pt x="98" y="7"/>
                  <a:pt x="98" y="7"/>
                  <a:pt x="98" y="7"/>
                </a:cubicBezTo>
                <a:cubicBezTo>
                  <a:pt x="96" y="6"/>
                  <a:pt x="96" y="6"/>
                  <a:pt x="96" y="6"/>
                </a:cubicBezTo>
                <a:cubicBezTo>
                  <a:pt x="81" y="1"/>
                  <a:pt x="81" y="1"/>
                  <a:pt x="81" y="1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2"/>
                  <a:pt x="78" y="2"/>
                  <a:pt x="78" y="2"/>
                </a:cubicBezTo>
                <a:cubicBezTo>
                  <a:pt x="74" y="13"/>
                  <a:pt x="74" y="13"/>
                  <a:pt x="74" y="13"/>
                </a:cubicBezTo>
                <a:cubicBezTo>
                  <a:pt x="72" y="13"/>
                  <a:pt x="69" y="13"/>
                  <a:pt x="66" y="13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0"/>
                  <a:pt x="64" y="0"/>
                  <a:pt x="64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46" y="4"/>
                  <a:pt x="46" y="4"/>
                  <a:pt x="46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6"/>
                  <a:pt x="44" y="6"/>
                  <a:pt x="44" y="6"/>
                </a:cubicBezTo>
                <a:cubicBezTo>
                  <a:pt x="46" y="17"/>
                  <a:pt x="46" y="17"/>
                  <a:pt x="46" y="17"/>
                </a:cubicBezTo>
                <a:cubicBezTo>
                  <a:pt x="44" y="18"/>
                  <a:pt x="41" y="19"/>
                  <a:pt x="39" y="21"/>
                </a:cubicBezTo>
                <a:cubicBezTo>
                  <a:pt x="32" y="12"/>
                  <a:pt x="32" y="12"/>
                  <a:pt x="32" y="12"/>
                </a:cubicBezTo>
                <a:cubicBezTo>
                  <a:pt x="30" y="11"/>
                  <a:pt x="30" y="11"/>
                  <a:pt x="30" y="11"/>
                </a:cubicBezTo>
                <a:cubicBezTo>
                  <a:pt x="29" y="12"/>
                  <a:pt x="29" y="12"/>
                  <a:pt x="29" y="12"/>
                </a:cubicBezTo>
                <a:cubicBezTo>
                  <a:pt x="17" y="23"/>
                  <a:pt x="17" y="23"/>
                  <a:pt x="17" y="23"/>
                </a:cubicBezTo>
                <a:cubicBezTo>
                  <a:pt x="15" y="24"/>
                  <a:pt x="15" y="24"/>
                  <a:pt x="15" y="24"/>
                </a:cubicBezTo>
                <a:cubicBezTo>
                  <a:pt x="16" y="26"/>
                  <a:pt x="16" y="26"/>
                  <a:pt x="16" y="26"/>
                </a:cubicBezTo>
                <a:lnTo>
                  <a:pt x="24" y="34"/>
                </a:lnTo>
                <a:close/>
                <a:moveTo>
                  <a:pt x="53" y="51"/>
                </a:moveTo>
                <a:cubicBezTo>
                  <a:pt x="62" y="43"/>
                  <a:pt x="76" y="44"/>
                  <a:pt x="84" y="53"/>
                </a:cubicBezTo>
                <a:cubicBezTo>
                  <a:pt x="92" y="62"/>
                  <a:pt x="91" y="76"/>
                  <a:pt x="82" y="84"/>
                </a:cubicBezTo>
                <a:cubicBezTo>
                  <a:pt x="73" y="92"/>
                  <a:pt x="59" y="91"/>
                  <a:pt x="51" y="82"/>
                </a:cubicBezTo>
                <a:cubicBezTo>
                  <a:pt x="43" y="73"/>
                  <a:pt x="44" y="59"/>
                  <a:pt x="53" y="51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Freeform 17"/>
          <p:cNvSpPr>
            <a:spLocks noEditPoints="1"/>
          </p:cNvSpPr>
          <p:nvPr/>
        </p:nvSpPr>
        <p:spPr bwMode="auto">
          <a:xfrm>
            <a:off x="5354638" y="4252914"/>
            <a:ext cx="379413" cy="377825"/>
          </a:xfrm>
          <a:custGeom>
            <a:avLst/>
            <a:gdLst>
              <a:gd name="T0" fmla="*/ 29 w 200"/>
              <a:gd name="T1" fmla="*/ 61 h 200"/>
              <a:gd name="T2" fmla="*/ 11 w 200"/>
              <a:gd name="T3" fmla="*/ 55 h 200"/>
              <a:gd name="T4" fmla="*/ 3 w 200"/>
              <a:gd name="T5" fmla="*/ 81 h 200"/>
              <a:gd name="T6" fmla="*/ 4 w 200"/>
              <a:gd name="T7" fmla="*/ 85 h 200"/>
              <a:gd name="T8" fmla="*/ 19 w 200"/>
              <a:gd name="T9" fmla="*/ 102 h 200"/>
              <a:gd name="T10" fmla="*/ 0 w 200"/>
              <a:gd name="T11" fmla="*/ 106 h 200"/>
              <a:gd name="T12" fmla="*/ 6 w 200"/>
              <a:gd name="T13" fmla="*/ 132 h 200"/>
              <a:gd name="T14" fmla="*/ 10 w 200"/>
              <a:gd name="T15" fmla="*/ 135 h 200"/>
              <a:gd name="T16" fmla="*/ 31 w 200"/>
              <a:gd name="T17" fmla="*/ 142 h 200"/>
              <a:gd name="T18" fmla="*/ 17 w 200"/>
              <a:gd name="T19" fmla="*/ 155 h 200"/>
              <a:gd name="T20" fmla="*/ 35 w 200"/>
              <a:gd name="T21" fmla="*/ 175 h 200"/>
              <a:gd name="T22" fmla="*/ 39 w 200"/>
              <a:gd name="T23" fmla="*/ 175 h 200"/>
              <a:gd name="T24" fmla="*/ 61 w 200"/>
              <a:gd name="T25" fmla="*/ 171 h 200"/>
              <a:gd name="T26" fmla="*/ 55 w 200"/>
              <a:gd name="T27" fmla="*/ 189 h 200"/>
              <a:gd name="T28" fmla="*/ 81 w 200"/>
              <a:gd name="T29" fmla="*/ 197 h 200"/>
              <a:gd name="T30" fmla="*/ 85 w 200"/>
              <a:gd name="T31" fmla="*/ 195 h 200"/>
              <a:gd name="T32" fmla="*/ 102 w 200"/>
              <a:gd name="T33" fmla="*/ 181 h 200"/>
              <a:gd name="T34" fmla="*/ 106 w 200"/>
              <a:gd name="T35" fmla="*/ 200 h 200"/>
              <a:gd name="T36" fmla="*/ 132 w 200"/>
              <a:gd name="T37" fmla="*/ 194 h 200"/>
              <a:gd name="T38" fmla="*/ 135 w 200"/>
              <a:gd name="T39" fmla="*/ 190 h 200"/>
              <a:gd name="T40" fmla="*/ 142 w 200"/>
              <a:gd name="T41" fmla="*/ 169 h 200"/>
              <a:gd name="T42" fmla="*/ 155 w 200"/>
              <a:gd name="T43" fmla="*/ 183 h 200"/>
              <a:gd name="T44" fmla="*/ 175 w 200"/>
              <a:gd name="T45" fmla="*/ 165 h 200"/>
              <a:gd name="T46" fmla="*/ 175 w 200"/>
              <a:gd name="T47" fmla="*/ 161 h 200"/>
              <a:gd name="T48" fmla="*/ 171 w 200"/>
              <a:gd name="T49" fmla="*/ 139 h 200"/>
              <a:gd name="T50" fmla="*/ 189 w 200"/>
              <a:gd name="T51" fmla="*/ 145 h 200"/>
              <a:gd name="T52" fmla="*/ 197 w 200"/>
              <a:gd name="T53" fmla="*/ 119 h 200"/>
              <a:gd name="T54" fmla="*/ 195 w 200"/>
              <a:gd name="T55" fmla="*/ 115 h 200"/>
              <a:gd name="T56" fmla="*/ 181 w 200"/>
              <a:gd name="T57" fmla="*/ 98 h 200"/>
              <a:gd name="T58" fmla="*/ 200 w 200"/>
              <a:gd name="T59" fmla="*/ 94 h 200"/>
              <a:gd name="T60" fmla="*/ 194 w 200"/>
              <a:gd name="T61" fmla="*/ 68 h 200"/>
              <a:gd name="T62" fmla="*/ 190 w 200"/>
              <a:gd name="T63" fmla="*/ 65 h 200"/>
              <a:gd name="T64" fmla="*/ 169 w 200"/>
              <a:gd name="T65" fmla="*/ 58 h 200"/>
              <a:gd name="T66" fmla="*/ 183 w 200"/>
              <a:gd name="T67" fmla="*/ 45 h 200"/>
              <a:gd name="T68" fmla="*/ 165 w 200"/>
              <a:gd name="T69" fmla="*/ 25 h 200"/>
              <a:gd name="T70" fmla="*/ 161 w 200"/>
              <a:gd name="T71" fmla="*/ 25 h 200"/>
              <a:gd name="T72" fmla="*/ 139 w 200"/>
              <a:gd name="T73" fmla="*/ 29 h 200"/>
              <a:gd name="T74" fmla="*/ 145 w 200"/>
              <a:gd name="T75" fmla="*/ 11 h 200"/>
              <a:gd name="T76" fmla="*/ 119 w 200"/>
              <a:gd name="T77" fmla="*/ 3 h 200"/>
              <a:gd name="T78" fmla="*/ 115 w 200"/>
              <a:gd name="T79" fmla="*/ 4 h 200"/>
              <a:gd name="T80" fmla="*/ 98 w 200"/>
              <a:gd name="T81" fmla="*/ 19 h 200"/>
              <a:gd name="T82" fmla="*/ 94 w 200"/>
              <a:gd name="T83" fmla="*/ 0 h 200"/>
              <a:gd name="T84" fmla="*/ 68 w 200"/>
              <a:gd name="T85" fmla="*/ 6 h 200"/>
              <a:gd name="T86" fmla="*/ 65 w 200"/>
              <a:gd name="T87" fmla="*/ 10 h 200"/>
              <a:gd name="T88" fmla="*/ 58 w 200"/>
              <a:gd name="T89" fmla="*/ 31 h 200"/>
              <a:gd name="T90" fmla="*/ 45 w 200"/>
              <a:gd name="T91" fmla="*/ 17 h 200"/>
              <a:gd name="T92" fmla="*/ 25 w 200"/>
              <a:gd name="T93" fmla="*/ 35 h 200"/>
              <a:gd name="T94" fmla="*/ 25 w 200"/>
              <a:gd name="T95" fmla="*/ 39 h 200"/>
              <a:gd name="T96" fmla="*/ 78 w 200"/>
              <a:gd name="T97" fmla="*/ 76 h 200"/>
              <a:gd name="T98" fmla="*/ 122 w 200"/>
              <a:gd name="T99" fmla="*/ 124 h 200"/>
              <a:gd name="T100" fmla="*/ 78 w 200"/>
              <a:gd name="T101" fmla="*/ 7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0" h="200">
                <a:moveTo>
                  <a:pt x="36" y="51"/>
                </a:moveTo>
                <a:cubicBezTo>
                  <a:pt x="33" y="54"/>
                  <a:pt x="31" y="58"/>
                  <a:pt x="29" y="61"/>
                </a:cubicBezTo>
                <a:cubicBezTo>
                  <a:pt x="14" y="56"/>
                  <a:pt x="14" y="56"/>
                  <a:pt x="14" y="56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58"/>
                  <a:pt x="10" y="58"/>
                  <a:pt x="10" y="58"/>
                </a:cubicBezTo>
                <a:cubicBezTo>
                  <a:pt x="3" y="81"/>
                  <a:pt x="3" y="81"/>
                  <a:pt x="3" y="81"/>
                </a:cubicBezTo>
                <a:cubicBezTo>
                  <a:pt x="2" y="84"/>
                  <a:pt x="2" y="84"/>
                  <a:pt x="2" y="84"/>
                </a:cubicBezTo>
                <a:cubicBezTo>
                  <a:pt x="4" y="85"/>
                  <a:pt x="4" y="85"/>
                  <a:pt x="4" y="85"/>
                </a:cubicBezTo>
                <a:cubicBezTo>
                  <a:pt x="20" y="90"/>
                  <a:pt x="20" y="90"/>
                  <a:pt x="20" y="90"/>
                </a:cubicBezTo>
                <a:cubicBezTo>
                  <a:pt x="19" y="94"/>
                  <a:pt x="19" y="98"/>
                  <a:pt x="19" y="102"/>
                </a:cubicBezTo>
                <a:cubicBezTo>
                  <a:pt x="3" y="105"/>
                  <a:pt x="3" y="105"/>
                  <a:pt x="3" y="105"/>
                </a:cubicBezTo>
                <a:cubicBezTo>
                  <a:pt x="0" y="106"/>
                  <a:pt x="0" y="106"/>
                  <a:pt x="0" y="106"/>
                </a:cubicBezTo>
                <a:cubicBezTo>
                  <a:pt x="1" y="109"/>
                  <a:pt x="1" y="109"/>
                  <a:pt x="1" y="109"/>
                </a:cubicBezTo>
                <a:cubicBezTo>
                  <a:pt x="6" y="132"/>
                  <a:pt x="6" y="132"/>
                  <a:pt x="6" y="132"/>
                </a:cubicBezTo>
                <a:cubicBezTo>
                  <a:pt x="7" y="135"/>
                  <a:pt x="7" y="135"/>
                  <a:pt x="7" y="135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26" y="131"/>
                  <a:pt x="26" y="131"/>
                  <a:pt x="26" y="131"/>
                </a:cubicBezTo>
                <a:cubicBezTo>
                  <a:pt x="27" y="135"/>
                  <a:pt x="29" y="138"/>
                  <a:pt x="31" y="142"/>
                </a:cubicBezTo>
                <a:cubicBezTo>
                  <a:pt x="19" y="153"/>
                  <a:pt x="19" y="153"/>
                  <a:pt x="19" y="153"/>
                </a:cubicBezTo>
                <a:cubicBezTo>
                  <a:pt x="17" y="155"/>
                  <a:pt x="17" y="155"/>
                  <a:pt x="17" y="155"/>
                </a:cubicBezTo>
                <a:cubicBezTo>
                  <a:pt x="19" y="157"/>
                  <a:pt x="19" y="157"/>
                  <a:pt x="19" y="157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37" y="177"/>
                  <a:pt x="37" y="177"/>
                  <a:pt x="37" y="177"/>
                </a:cubicBezTo>
                <a:cubicBezTo>
                  <a:pt x="39" y="175"/>
                  <a:pt x="39" y="175"/>
                  <a:pt x="39" y="175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4" y="167"/>
                  <a:pt x="58" y="169"/>
                  <a:pt x="61" y="171"/>
                </a:cubicBezTo>
                <a:cubicBezTo>
                  <a:pt x="56" y="186"/>
                  <a:pt x="56" y="186"/>
                  <a:pt x="56" y="186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8" y="190"/>
                  <a:pt x="58" y="190"/>
                  <a:pt x="58" y="190"/>
                </a:cubicBezTo>
                <a:cubicBezTo>
                  <a:pt x="81" y="197"/>
                  <a:pt x="81" y="197"/>
                  <a:pt x="81" y="197"/>
                </a:cubicBezTo>
                <a:cubicBezTo>
                  <a:pt x="84" y="198"/>
                  <a:pt x="84" y="198"/>
                  <a:pt x="84" y="198"/>
                </a:cubicBezTo>
                <a:cubicBezTo>
                  <a:pt x="85" y="195"/>
                  <a:pt x="85" y="195"/>
                  <a:pt x="85" y="195"/>
                </a:cubicBezTo>
                <a:cubicBezTo>
                  <a:pt x="90" y="180"/>
                  <a:pt x="90" y="180"/>
                  <a:pt x="90" y="180"/>
                </a:cubicBezTo>
                <a:cubicBezTo>
                  <a:pt x="94" y="180"/>
                  <a:pt x="98" y="181"/>
                  <a:pt x="102" y="181"/>
                </a:cubicBezTo>
                <a:cubicBezTo>
                  <a:pt x="105" y="197"/>
                  <a:pt x="105" y="197"/>
                  <a:pt x="105" y="197"/>
                </a:cubicBezTo>
                <a:cubicBezTo>
                  <a:pt x="106" y="200"/>
                  <a:pt x="106" y="200"/>
                  <a:pt x="106" y="200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32" y="194"/>
                  <a:pt x="132" y="194"/>
                  <a:pt x="132" y="194"/>
                </a:cubicBezTo>
                <a:cubicBezTo>
                  <a:pt x="135" y="193"/>
                  <a:pt x="135" y="193"/>
                  <a:pt x="135" y="193"/>
                </a:cubicBezTo>
                <a:cubicBezTo>
                  <a:pt x="135" y="190"/>
                  <a:pt x="135" y="190"/>
                  <a:pt x="135" y="190"/>
                </a:cubicBezTo>
                <a:cubicBezTo>
                  <a:pt x="131" y="174"/>
                  <a:pt x="131" y="174"/>
                  <a:pt x="131" y="174"/>
                </a:cubicBezTo>
                <a:cubicBezTo>
                  <a:pt x="135" y="173"/>
                  <a:pt x="138" y="171"/>
                  <a:pt x="142" y="169"/>
                </a:cubicBezTo>
                <a:cubicBezTo>
                  <a:pt x="153" y="181"/>
                  <a:pt x="153" y="181"/>
                  <a:pt x="153" y="181"/>
                </a:cubicBezTo>
                <a:cubicBezTo>
                  <a:pt x="155" y="183"/>
                  <a:pt x="155" y="183"/>
                  <a:pt x="155" y="183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75" y="165"/>
                  <a:pt x="175" y="165"/>
                  <a:pt x="175" y="165"/>
                </a:cubicBezTo>
                <a:cubicBezTo>
                  <a:pt x="177" y="163"/>
                  <a:pt x="177" y="163"/>
                  <a:pt x="177" y="163"/>
                </a:cubicBezTo>
                <a:cubicBezTo>
                  <a:pt x="175" y="161"/>
                  <a:pt x="175" y="161"/>
                  <a:pt x="175" y="161"/>
                </a:cubicBezTo>
                <a:cubicBezTo>
                  <a:pt x="164" y="149"/>
                  <a:pt x="164" y="149"/>
                  <a:pt x="164" y="149"/>
                </a:cubicBezTo>
                <a:cubicBezTo>
                  <a:pt x="167" y="146"/>
                  <a:pt x="169" y="142"/>
                  <a:pt x="171" y="139"/>
                </a:cubicBezTo>
                <a:cubicBezTo>
                  <a:pt x="186" y="144"/>
                  <a:pt x="186" y="144"/>
                  <a:pt x="186" y="144"/>
                </a:cubicBezTo>
                <a:cubicBezTo>
                  <a:pt x="189" y="145"/>
                  <a:pt x="189" y="145"/>
                  <a:pt x="189" y="145"/>
                </a:cubicBezTo>
                <a:cubicBezTo>
                  <a:pt x="190" y="142"/>
                  <a:pt x="190" y="142"/>
                  <a:pt x="190" y="142"/>
                </a:cubicBezTo>
                <a:cubicBezTo>
                  <a:pt x="197" y="119"/>
                  <a:pt x="197" y="119"/>
                  <a:pt x="197" y="119"/>
                </a:cubicBezTo>
                <a:cubicBezTo>
                  <a:pt x="198" y="116"/>
                  <a:pt x="198" y="116"/>
                  <a:pt x="198" y="116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06"/>
                  <a:pt x="181" y="102"/>
                  <a:pt x="181" y="98"/>
                </a:cubicBezTo>
                <a:cubicBezTo>
                  <a:pt x="197" y="95"/>
                  <a:pt x="197" y="95"/>
                  <a:pt x="197" y="95"/>
                </a:cubicBezTo>
                <a:cubicBezTo>
                  <a:pt x="200" y="94"/>
                  <a:pt x="200" y="94"/>
                  <a:pt x="200" y="94"/>
                </a:cubicBezTo>
                <a:cubicBezTo>
                  <a:pt x="199" y="91"/>
                  <a:pt x="199" y="91"/>
                  <a:pt x="199" y="91"/>
                </a:cubicBezTo>
                <a:cubicBezTo>
                  <a:pt x="194" y="68"/>
                  <a:pt x="194" y="68"/>
                  <a:pt x="194" y="68"/>
                </a:cubicBezTo>
                <a:cubicBezTo>
                  <a:pt x="193" y="65"/>
                  <a:pt x="193" y="65"/>
                  <a:pt x="193" y="65"/>
                </a:cubicBezTo>
                <a:cubicBezTo>
                  <a:pt x="190" y="65"/>
                  <a:pt x="190" y="65"/>
                  <a:pt x="190" y="65"/>
                </a:cubicBezTo>
                <a:cubicBezTo>
                  <a:pt x="174" y="69"/>
                  <a:pt x="174" y="69"/>
                  <a:pt x="174" y="69"/>
                </a:cubicBezTo>
                <a:cubicBezTo>
                  <a:pt x="173" y="65"/>
                  <a:pt x="171" y="62"/>
                  <a:pt x="169" y="58"/>
                </a:cubicBezTo>
                <a:cubicBezTo>
                  <a:pt x="181" y="47"/>
                  <a:pt x="181" y="47"/>
                  <a:pt x="181" y="4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1" y="43"/>
                  <a:pt x="181" y="43"/>
                  <a:pt x="181" y="43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63" y="23"/>
                  <a:pt x="163" y="23"/>
                  <a:pt x="163" y="23"/>
                </a:cubicBezTo>
                <a:cubicBezTo>
                  <a:pt x="161" y="25"/>
                  <a:pt x="161" y="25"/>
                  <a:pt x="161" y="25"/>
                </a:cubicBezTo>
                <a:cubicBezTo>
                  <a:pt x="149" y="36"/>
                  <a:pt x="149" y="36"/>
                  <a:pt x="149" y="36"/>
                </a:cubicBezTo>
                <a:cubicBezTo>
                  <a:pt x="145" y="33"/>
                  <a:pt x="142" y="31"/>
                  <a:pt x="139" y="29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45" y="11"/>
                  <a:pt x="145" y="11"/>
                  <a:pt x="145" y="11"/>
                </a:cubicBezTo>
                <a:cubicBezTo>
                  <a:pt x="142" y="10"/>
                  <a:pt x="142" y="10"/>
                  <a:pt x="142" y="10"/>
                </a:cubicBezTo>
                <a:cubicBezTo>
                  <a:pt x="119" y="3"/>
                  <a:pt x="119" y="3"/>
                  <a:pt x="119" y="3"/>
                </a:cubicBezTo>
                <a:cubicBezTo>
                  <a:pt x="116" y="2"/>
                  <a:pt x="116" y="2"/>
                  <a:pt x="116" y="2"/>
                </a:cubicBezTo>
                <a:cubicBezTo>
                  <a:pt x="115" y="4"/>
                  <a:pt x="115" y="4"/>
                  <a:pt x="115" y="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19"/>
                  <a:pt x="102" y="19"/>
                  <a:pt x="98" y="19"/>
                </a:cubicBezTo>
                <a:cubicBezTo>
                  <a:pt x="95" y="3"/>
                  <a:pt x="95" y="3"/>
                  <a:pt x="95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1" y="1"/>
                  <a:pt x="91" y="1"/>
                  <a:pt x="91" y="1"/>
                </a:cubicBezTo>
                <a:cubicBezTo>
                  <a:pt x="68" y="6"/>
                  <a:pt x="68" y="6"/>
                  <a:pt x="68" y="6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10"/>
                  <a:pt x="65" y="10"/>
                  <a:pt x="65" y="10"/>
                </a:cubicBezTo>
                <a:cubicBezTo>
                  <a:pt x="69" y="26"/>
                  <a:pt x="69" y="26"/>
                  <a:pt x="69" y="26"/>
                </a:cubicBezTo>
                <a:cubicBezTo>
                  <a:pt x="65" y="27"/>
                  <a:pt x="62" y="29"/>
                  <a:pt x="58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5" y="17"/>
                  <a:pt x="45" y="17"/>
                  <a:pt x="45" y="17"/>
                </a:cubicBezTo>
                <a:cubicBezTo>
                  <a:pt x="43" y="19"/>
                  <a:pt x="43" y="19"/>
                  <a:pt x="43" y="19"/>
                </a:cubicBezTo>
                <a:cubicBezTo>
                  <a:pt x="25" y="35"/>
                  <a:pt x="25" y="35"/>
                  <a:pt x="25" y="35"/>
                </a:cubicBezTo>
                <a:cubicBezTo>
                  <a:pt x="23" y="37"/>
                  <a:pt x="23" y="37"/>
                  <a:pt x="23" y="37"/>
                </a:cubicBezTo>
                <a:cubicBezTo>
                  <a:pt x="25" y="39"/>
                  <a:pt x="25" y="39"/>
                  <a:pt x="25" y="39"/>
                </a:cubicBezTo>
                <a:lnTo>
                  <a:pt x="36" y="51"/>
                </a:lnTo>
                <a:close/>
                <a:moveTo>
                  <a:pt x="78" y="76"/>
                </a:moveTo>
                <a:cubicBezTo>
                  <a:pt x="92" y="64"/>
                  <a:pt x="112" y="65"/>
                  <a:pt x="124" y="78"/>
                </a:cubicBezTo>
                <a:cubicBezTo>
                  <a:pt x="136" y="92"/>
                  <a:pt x="135" y="112"/>
                  <a:pt x="122" y="124"/>
                </a:cubicBezTo>
                <a:cubicBezTo>
                  <a:pt x="108" y="136"/>
                  <a:pt x="88" y="135"/>
                  <a:pt x="76" y="122"/>
                </a:cubicBezTo>
                <a:cubicBezTo>
                  <a:pt x="64" y="108"/>
                  <a:pt x="65" y="88"/>
                  <a:pt x="78" y="76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1" name="Freeform 18"/>
          <p:cNvSpPr>
            <a:spLocks noEditPoints="1"/>
          </p:cNvSpPr>
          <p:nvPr/>
        </p:nvSpPr>
        <p:spPr bwMode="auto">
          <a:xfrm>
            <a:off x="4892676" y="3592513"/>
            <a:ext cx="376238" cy="376238"/>
          </a:xfrm>
          <a:custGeom>
            <a:avLst/>
            <a:gdLst>
              <a:gd name="T0" fmla="*/ 29 w 199"/>
              <a:gd name="T1" fmla="*/ 61 h 199"/>
              <a:gd name="T2" fmla="*/ 11 w 199"/>
              <a:gd name="T3" fmla="*/ 55 h 199"/>
              <a:gd name="T4" fmla="*/ 2 w 199"/>
              <a:gd name="T5" fmla="*/ 80 h 199"/>
              <a:gd name="T6" fmla="*/ 4 w 199"/>
              <a:gd name="T7" fmla="*/ 84 h 199"/>
              <a:gd name="T8" fmla="*/ 19 w 199"/>
              <a:gd name="T9" fmla="*/ 101 h 199"/>
              <a:gd name="T10" fmla="*/ 0 w 199"/>
              <a:gd name="T11" fmla="*/ 105 h 199"/>
              <a:gd name="T12" fmla="*/ 6 w 199"/>
              <a:gd name="T13" fmla="*/ 132 h 199"/>
              <a:gd name="T14" fmla="*/ 10 w 199"/>
              <a:gd name="T15" fmla="*/ 134 h 199"/>
              <a:gd name="T16" fmla="*/ 31 w 199"/>
              <a:gd name="T17" fmla="*/ 141 h 199"/>
              <a:gd name="T18" fmla="*/ 17 w 199"/>
              <a:gd name="T19" fmla="*/ 154 h 199"/>
              <a:gd name="T20" fmla="*/ 35 w 199"/>
              <a:gd name="T21" fmla="*/ 174 h 199"/>
              <a:gd name="T22" fmla="*/ 39 w 199"/>
              <a:gd name="T23" fmla="*/ 175 h 199"/>
              <a:gd name="T24" fmla="*/ 61 w 199"/>
              <a:gd name="T25" fmla="*/ 170 h 199"/>
              <a:gd name="T26" fmla="*/ 55 w 199"/>
              <a:gd name="T27" fmla="*/ 189 h 199"/>
              <a:gd name="T28" fmla="*/ 81 w 199"/>
              <a:gd name="T29" fmla="*/ 197 h 199"/>
              <a:gd name="T30" fmla="*/ 85 w 199"/>
              <a:gd name="T31" fmla="*/ 195 h 199"/>
              <a:gd name="T32" fmla="*/ 102 w 199"/>
              <a:gd name="T33" fmla="*/ 180 h 199"/>
              <a:gd name="T34" fmla="*/ 106 w 199"/>
              <a:gd name="T35" fmla="*/ 199 h 199"/>
              <a:gd name="T36" fmla="*/ 132 w 199"/>
              <a:gd name="T37" fmla="*/ 193 h 199"/>
              <a:gd name="T38" fmla="*/ 134 w 199"/>
              <a:gd name="T39" fmla="*/ 190 h 199"/>
              <a:gd name="T40" fmla="*/ 142 w 199"/>
              <a:gd name="T41" fmla="*/ 168 h 199"/>
              <a:gd name="T42" fmla="*/ 155 w 199"/>
              <a:gd name="T43" fmla="*/ 183 h 199"/>
              <a:gd name="T44" fmla="*/ 175 w 199"/>
              <a:gd name="T45" fmla="*/ 165 h 199"/>
              <a:gd name="T46" fmla="*/ 175 w 199"/>
              <a:gd name="T47" fmla="*/ 160 h 199"/>
              <a:gd name="T48" fmla="*/ 171 w 199"/>
              <a:gd name="T49" fmla="*/ 138 h 199"/>
              <a:gd name="T50" fmla="*/ 189 w 199"/>
              <a:gd name="T51" fmla="*/ 144 h 199"/>
              <a:gd name="T52" fmla="*/ 197 w 199"/>
              <a:gd name="T53" fmla="*/ 119 h 199"/>
              <a:gd name="T54" fmla="*/ 195 w 199"/>
              <a:gd name="T55" fmla="*/ 115 h 199"/>
              <a:gd name="T56" fmla="*/ 181 w 199"/>
              <a:gd name="T57" fmla="*/ 98 h 199"/>
              <a:gd name="T58" fmla="*/ 199 w 199"/>
              <a:gd name="T59" fmla="*/ 94 h 199"/>
              <a:gd name="T60" fmla="*/ 194 w 199"/>
              <a:gd name="T61" fmla="*/ 67 h 199"/>
              <a:gd name="T62" fmla="*/ 190 w 199"/>
              <a:gd name="T63" fmla="*/ 65 h 199"/>
              <a:gd name="T64" fmla="*/ 169 w 199"/>
              <a:gd name="T65" fmla="*/ 58 h 199"/>
              <a:gd name="T66" fmla="*/ 183 w 199"/>
              <a:gd name="T67" fmla="*/ 45 h 199"/>
              <a:gd name="T68" fmla="*/ 165 w 199"/>
              <a:gd name="T69" fmla="*/ 25 h 199"/>
              <a:gd name="T70" fmla="*/ 161 w 199"/>
              <a:gd name="T71" fmla="*/ 24 h 199"/>
              <a:gd name="T72" fmla="*/ 139 w 199"/>
              <a:gd name="T73" fmla="*/ 29 h 199"/>
              <a:gd name="T74" fmla="*/ 145 w 199"/>
              <a:gd name="T75" fmla="*/ 10 h 199"/>
              <a:gd name="T76" fmla="*/ 119 w 199"/>
              <a:gd name="T77" fmla="*/ 2 h 199"/>
              <a:gd name="T78" fmla="*/ 115 w 199"/>
              <a:gd name="T79" fmla="*/ 4 h 199"/>
              <a:gd name="T80" fmla="*/ 98 w 199"/>
              <a:gd name="T81" fmla="*/ 19 h 199"/>
              <a:gd name="T82" fmla="*/ 94 w 199"/>
              <a:gd name="T83" fmla="*/ 0 h 199"/>
              <a:gd name="T84" fmla="*/ 68 w 199"/>
              <a:gd name="T85" fmla="*/ 6 h 199"/>
              <a:gd name="T86" fmla="*/ 65 w 199"/>
              <a:gd name="T87" fmla="*/ 9 h 199"/>
              <a:gd name="T88" fmla="*/ 58 w 199"/>
              <a:gd name="T89" fmla="*/ 31 h 199"/>
              <a:gd name="T90" fmla="*/ 45 w 199"/>
              <a:gd name="T91" fmla="*/ 16 h 199"/>
              <a:gd name="T92" fmla="*/ 25 w 199"/>
              <a:gd name="T93" fmla="*/ 34 h 199"/>
              <a:gd name="T94" fmla="*/ 25 w 199"/>
              <a:gd name="T95" fmla="*/ 39 h 199"/>
              <a:gd name="T96" fmla="*/ 78 w 199"/>
              <a:gd name="T97" fmla="*/ 75 h 199"/>
              <a:gd name="T98" fmla="*/ 122 w 199"/>
              <a:gd name="T99" fmla="*/ 124 h 199"/>
              <a:gd name="T100" fmla="*/ 78 w 199"/>
              <a:gd name="T101" fmla="*/ 75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9" h="199">
                <a:moveTo>
                  <a:pt x="36" y="51"/>
                </a:moveTo>
                <a:cubicBezTo>
                  <a:pt x="33" y="54"/>
                  <a:pt x="31" y="57"/>
                  <a:pt x="29" y="61"/>
                </a:cubicBezTo>
                <a:cubicBezTo>
                  <a:pt x="14" y="56"/>
                  <a:pt x="14" y="56"/>
                  <a:pt x="14" y="56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58"/>
                  <a:pt x="10" y="58"/>
                  <a:pt x="10" y="58"/>
                </a:cubicBezTo>
                <a:cubicBezTo>
                  <a:pt x="2" y="80"/>
                  <a:pt x="2" y="80"/>
                  <a:pt x="2" y="80"/>
                </a:cubicBezTo>
                <a:cubicBezTo>
                  <a:pt x="1" y="83"/>
                  <a:pt x="1" y="83"/>
                  <a:pt x="1" y="83"/>
                </a:cubicBezTo>
                <a:cubicBezTo>
                  <a:pt x="4" y="84"/>
                  <a:pt x="4" y="84"/>
                  <a:pt x="4" y="84"/>
                </a:cubicBezTo>
                <a:cubicBezTo>
                  <a:pt x="20" y="89"/>
                  <a:pt x="20" y="89"/>
                  <a:pt x="20" y="89"/>
                </a:cubicBezTo>
                <a:cubicBezTo>
                  <a:pt x="19" y="93"/>
                  <a:pt x="19" y="97"/>
                  <a:pt x="19" y="101"/>
                </a:cubicBezTo>
                <a:cubicBezTo>
                  <a:pt x="3" y="105"/>
                  <a:pt x="3" y="105"/>
                  <a:pt x="3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1" y="108"/>
                  <a:pt x="1" y="108"/>
                  <a:pt x="1" y="108"/>
                </a:cubicBezTo>
                <a:cubicBezTo>
                  <a:pt x="6" y="132"/>
                  <a:pt x="6" y="132"/>
                  <a:pt x="6" y="132"/>
                </a:cubicBezTo>
                <a:cubicBezTo>
                  <a:pt x="7" y="135"/>
                  <a:pt x="7" y="135"/>
                  <a:pt x="7" y="135"/>
                </a:cubicBezTo>
                <a:cubicBezTo>
                  <a:pt x="10" y="134"/>
                  <a:pt x="10" y="134"/>
                  <a:pt x="10" y="134"/>
                </a:cubicBezTo>
                <a:cubicBezTo>
                  <a:pt x="26" y="131"/>
                  <a:pt x="26" y="131"/>
                  <a:pt x="26" y="131"/>
                </a:cubicBezTo>
                <a:cubicBezTo>
                  <a:pt x="27" y="134"/>
                  <a:pt x="29" y="138"/>
                  <a:pt x="31" y="141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7" y="154"/>
                  <a:pt x="17" y="154"/>
                  <a:pt x="17" y="154"/>
                </a:cubicBezTo>
                <a:cubicBezTo>
                  <a:pt x="19" y="157"/>
                  <a:pt x="19" y="157"/>
                  <a:pt x="19" y="157"/>
                </a:cubicBezTo>
                <a:cubicBezTo>
                  <a:pt x="35" y="174"/>
                  <a:pt x="35" y="174"/>
                  <a:pt x="35" y="174"/>
                </a:cubicBezTo>
                <a:cubicBezTo>
                  <a:pt x="37" y="177"/>
                  <a:pt x="37" y="177"/>
                  <a:pt x="37" y="177"/>
                </a:cubicBezTo>
                <a:cubicBezTo>
                  <a:pt x="39" y="175"/>
                  <a:pt x="39" y="175"/>
                  <a:pt x="39" y="175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4" y="166"/>
                  <a:pt x="58" y="168"/>
                  <a:pt x="61" y="170"/>
                </a:cubicBezTo>
                <a:cubicBezTo>
                  <a:pt x="56" y="186"/>
                  <a:pt x="56" y="186"/>
                  <a:pt x="56" y="186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8" y="190"/>
                  <a:pt x="58" y="190"/>
                  <a:pt x="58" y="190"/>
                </a:cubicBezTo>
                <a:cubicBezTo>
                  <a:pt x="81" y="197"/>
                  <a:pt x="81" y="197"/>
                  <a:pt x="81" y="197"/>
                </a:cubicBezTo>
                <a:cubicBezTo>
                  <a:pt x="84" y="198"/>
                  <a:pt x="84" y="198"/>
                  <a:pt x="84" y="198"/>
                </a:cubicBezTo>
                <a:cubicBezTo>
                  <a:pt x="85" y="195"/>
                  <a:pt x="85" y="195"/>
                  <a:pt x="85" y="195"/>
                </a:cubicBezTo>
                <a:cubicBezTo>
                  <a:pt x="90" y="180"/>
                  <a:pt x="90" y="180"/>
                  <a:pt x="90" y="180"/>
                </a:cubicBezTo>
                <a:cubicBezTo>
                  <a:pt x="94" y="180"/>
                  <a:pt x="98" y="180"/>
                  <a:pt x="102" y="180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6" y="199"/>
                  <a:pt x="106" y="199"/>
                  <a:pt x="106" y="199"/>
                </a:cubicBezTo>
                <a:cubicBezTo>
                  <a:pt x="109" y="198"/>
                  <a:pt x="109" y="198"/>
                  <a:pt x="109" y="198"/>
                </a:cubicBezTo>
                <a:cubicBezTo>
                  <a:pt x="132" y="193"/>
                  <a:pt x="132" y="193"/>
                  <a:pt x="132" y="193"/>
                </a:cubicBezTo>
                <a:cubicBezTo>
                  <a:pt x="135" y="193"/>
                  <a:pt x="135" y="193"/>
                  <a:pt x="135" y="193"/>
                </a:cubicBezTo>
                <a:cubicBezTo>
                  <a:pt x="134" y="190"/>
                  <a:pt x="134" y="190"/>
                  <a:pt x="134" y="190"/>
                </a:cubicBezTo>
                <a:cubicBezTo>
                  <a:pt x="131" y="174"/>
                  <a:pt x="131" y="174"/>
                  <a:pt x="131" y="174"/>
                </a:cubicBezTo>
                <a:cubicBezTo>
                  <a:pt x="135" y="172"/>
                  <a:pt x="138" y="170"/>
                  <a:pt x="142" y="168"/>
                </a:cubicBezTo>
                <a:cubicBezTo>
                  <a:pt x="153" y="181"/>
                  <a:pt x="153" y="181"/>
                  <a:pt x="153" y="181"/>
                </a:cubicBezTo>
                <a:cubicBezTo>
                  <a:pt x="155" y="183"/>
                  <a:pt x="155" y="183"/>
                  <a:pt x="155" y="183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75" y="165"/>
                  <a:pt x="175" y="165"/>
                  <a:pt x="175" y="165"/>
                </a:cubicBezTo>
                <a:cubicBezTo>
                  <a:pt x="177" y="163"/>
                  <a:pt x="177" y="163"/>
                  <a:pt x="177" y="163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64" y="148"/>
                  <a:pt x="164" y="148"/>
                  <a:pt x="164" y="148"/>
                </a:cubicBezTo>
                <a:cubicBezTo>
                  <a:pt x="166" y="145"/>
                  <a:pt x="169" y="142"/>
                  <a:pt x="171" y="138"/>
                </a:cubicBezTo>
                <a:cubicBezTo>
                  <a:pt x="186" y="143"/>
                  <a:pt x="186" y="143"/>
                  <a:pt x="186" y="143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90" y="141"/>
                  <a:pt x="190" y="141"/>
                  <a:pt x="190" y="141"/>
                </a:cubicBezTo>
                <a:cubicBezTo>
                  <a:pt x="197" y="119"/>
                  <a:pt x="197" y="119"/>
                  <a:pt x="197" y="119"/>
                </a:cubicBezTo>
                <a:cubicBezTo>
                  <a:pt x="198" y="116"/>
                  <a:pt x="198" y="116"/>
                  <a:pt x="198" y="116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06"/>
                  <a:pt x="181" y="102"/>
                  <a:pt x="181" y="98"/>
                </a:cubicBezTo>
                <a:cubicBezTo>
                  <a:pt x="196" y="94"/>
                  <a:pt x="196" y="94"/>
                  <a:pt x="196" y="94"/>
                </a:cubicBezTo>
                <a:cubicBezTo>
                  <a:pt x="199" y="94"/>
                  <a:pt x="199" y="94"/>
                  <a:pt x="199" y="94"/>
                </a:cubicBezTo>
                <a:cubicBezTo>
                  <a:pt x="199" y="91"/>
                  <a:pt x="199" y="91"/>
                  <a:pt x="199" y="91"/>
                </a:cubicBezTo>
                <a:cubicBezTo>
                  <a:pt x="194" y="67"/>
                  <a:pt x="194" y="67"/>
                  <a:pt x="194" y="67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0" y="65"/>
                  <a:pt x="190" y="65"/>
                  <a:pt x="190" y="65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3" y="65"/>
                  <a:pt x="171" y="61"/>
                  <a:pt x="169" y="58"/>
                </a:cubicBezTo>
                <a:cubicBezTo>
                  <a:pt x="181" y="47"/>
                  <a:pt x="181" y="47"/>
                  <a:pt x="181" y="4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1" y="42"/>
                  <a:pt x="181" y="42"/>
                  <a:pt x="181" y="42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63" y="22"/>
                  <a:pt x="163" y="22"/>
                  <a:pt x="163" y="22"/>
                </a:cubicBezTo>
                <a:cubicBezTo>
                  <a:pt x="161" y="24"/>
                  <a:pt x="161" y="24"/>
                  <a:pt x="161" y="24"/>
                </a:cubicBezTo>
                <a:cubicBezTo>
                  <a:pt x="149" y="35"/>
                  <a:pt x="149" y="35"/>
                  <a:pt x="149" y="35"/>
                </a:cubicBezTo>
                <a:cubicBezTo>
                  <a:pt x="145" y="33"/>
                  <a:pt x="142" y="31"/>
                  <a:pt x="139" y="29"/>
                </a:cubicBezTo>
                <a:cubicBezTo>
                  <a:pt x="144" y="13"/>
                  <a:pt x="144" y="13"/>
                  <a:pt x="144" y="13"/>
                </a:cubicBezTo>
                <a:cubicBezTo>
                  <a:pt x="145" y="10"/>
                  <a:pt x="145" y="10"/>
                  <a:pt x="145" y="10"/>
                </a:cubicBezTo>
                <a:cubicBezTo>
                  <a:pt x="142" y="9"/>
                  <a:pt x="142" y="9"/>
                  <a:pt x="142" y="9"/>
                </a:cubicBezTo>
                <a:cubicBezTo>
                  <a:pt x="119" y="2"/>
                  <a:pt x="119" y="2"/>
                  <a:pt x="119" y="2"/>
                </a:cubicBezTo>
                <a:cubicBezTo>
                  <a:pt x="116" y="1"/>
                  <a:pt x="116" y="1"/>
                  <a:pt x="116" y="1"/>
                </a:cubicBezTo>
                <a:cubicBezTo>
                  <a:pt x="115" y="4"/>
                  <a:pt x="115" y="4"/>
                  <a:pt x="115" y="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19"/>
                  <a:pt x="102" y="19"/>
                  <a:pt x="98" y="19"/>
                </a:cubicBezTo>
                <a:cubicBezTo>
                  <a:pt x="95" y="3"/>
                  <a:pt x="95" y="3"/>
                  <a:pt x="95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1" y="1"/>
                  <a:pt x="91" y="1"/>
                  <a:pt x="91" y="1"/>
                </a:cubicBezTo>
                <a:cubicBezTo>
                  <a:pt x="68" y="6"/>
                  <a:pt x="68" y="6"/>
                  <a:pt x="68" y="6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9"/>
                  <a:pt x="65" y="9"/>
                  <a:pt x="65" y="9"/>
                </a:cubicBezTo>
                <a:cubicBezTo>
                  <a:pt x="69" y="25"/>
                  <a:pt x="69" y="25"/>
                  <a:pt x="69" y="25"/>
                </a:cubicBezTo>
                <a:cubicBezTo>
                  <a:pt x="65" y="27"/>
                  <a:pt x="61" y="29"/>
                  <a:pt x="58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5" y="16"/>
                  <a:pt x="45" y="16"/>
                  <a:pt x="45" y="16"/>
                </a:cubicBezTo>
                <a:cubicBezTo>
                  <a:pt x="43" y="18"/>
                  <a:pt x="43" y="18"/>
                  <a:pt x="43" y="18"/>
                </a:cubicBezTo>
                <a:cubicBezTo>
                  <a:pt x="25" y="34"/>
                  <a:pt x="25" y="34"/>
                  <a:pt x="25" y="34"/>
                </a:cubicBezTo>
                <a:cubicBezTo>
                  <a:pt x="23" y="36"/>
                  <a:pt x="23" y="36"/>
                  <a:pt x="23" y="36"/>
                </a:cubicBezTo>
                <a:cubicBezTo>
                  <a:pt x="25" y="39"/>
                  <a:pt x="25" y="39"/>
                  <a:pt x="25" y="39"/>
                </a:cubicBezTo>
                <a:lnTo>
                  <a:pt x="36" y="51"/>
                </a:lnTo>
                <a:close/>
                <a:moveTo>
                  <a:pt x="78" y="75"/>
                </a:moveTo>
                <a:cubicBezTo>
                  <a:pt x="91" y="63"/>
                  <a:pt x="112" y="65"/>
                  <a:pt x="124" y="78"/>
                </a:cubicBezTo>
                <a:cubicBezTo>
                  <a:pt x="136" y="91"/>
                  <a:pt x="135" y="112"/>
                  <a:pt x="122" y="124"/>
                </a:cubicBezTo>
                <a:cubicBezTo>
                  <a:pt x="108" y="136"/>
                  <a:pt x="88" y="134"/>
                  <a:pt x="76" y="121"/>
                </a:cubicBezTo>
                <a:cubicBezTo>
                  <a:pt x="64" y="108"/>
                  <a:pt x="65" y="87"/>
                  <a:pt x="78" y="7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Freeform 19"/>
          <p:cNvSpPr>
            <a:spLocks noEditPoints="1"/>
          </p:cNvSpPr>
          <p:nvPr/>
        </p:nvSpPr>
        <p:spPr bwMode="auto">
          <a:xfrm>
            <a:off x="5140326" y="3098801"/>
            <a:ext cx="377825" cy="376238"/>
          </a:xfrm>
          <a:custGeom>
            <a:avLst/>
            <a:gdLst>
              <a:gd name="T0" fmla="*/ 29 w 199"/>
              <a:gd name="T1" fmla="*/ 61 h 199"/>
              <a:gd name="T2" fmla="*/ 10 w 199"/>
              <a:gd name="T3" fmla="*/ 55 h 199"/>
              <a:gd name="T4" fmla="*/ 2 w 199"/>
              <a:gd name="T5" fmla="*/ 81 h 199"/>
              <a:gd name="T6" fmla="*/ 4 w 199"/>
              <a:gd name="T7" fmla="*/ 84 h 199"/>
              <a:gd name="T8" fmla="*/ 19 w 199"/>
              <a:gd name="T9" fmla="*/ 101 h 199"/>
              <a:gd name="T10" fmla="*/ 0 w 199"/>
              <a:gd name="T11" fmla="*/ 105 h 199"/>
              <a:gd name="T12" fmla="*/ 6 w 199"/>
              <a:gd name="T13" fmla="*/ 132 h 199"/>
              <a:gd name="T14" fmla="*/ 9 w 199"/>
              <a:gd name="T15" fmla="*/ 134 h 199"/>
              <a:gd name="T16" fmla="*/ 31 w 199"/>
              <a:gd name="T17" fmla="*/ 141 h 199"/>
              <a:gd name="T18" fmla="*/ 16 w 199"/>
              <a:gd name="T19" fmla="*/ 154 h 199"/>
              <a:gd name="T20" fmla="*/ 34 w 199"/>
              <a:gd name="T21" fmla="*/ 174 h 199"/>
              <a:gd name="T22" fmla="*/ 39 w 199"/>
              <a:gd name="T23" fmla="*/ 175 h 199"/>
              <a:gd name="T24" fmla="*/ 61 w 199"/>
              <a:gd name="T25" fmla="*/ 170 h 199"/>
              <a:gd name="T26" fmla="*/ 55 w 199"/>
              <a:gd name="T27" fmla="*/ 189 h 199"/>
              <a:gd name="T28" fmla="*/ 81 w 199"/>
              <a:gd name="T29" fmla="*/ 197 h 199"/>
              <a:gd name="T30" fmla="*/ 84 w 199"/>
              <a:gd name="T31" fmla="*/ 195 h 199"/>
              <a:gd name="T32" fmla="*/ 101 w 199"/>
              <a:gd name="T33" fmla="*/ 180 h 199"/>
              <a:gd name="T34" fmla="*/ 105 w 199"/>
              <a:gd name="T35" fmla="*/ 199 h 199"/>
              <a:gd name="T36" fmla="*/ 132 w 199"/>
              <a:gd name="T37" fmla="*/ 193 h 199"/>
              <a:gd name="T38" fmla="*/ 134 w 199"/>
              <a:gd name="T39" fmla="*/ 190 h 199"/>
              <a:gd name="T40" fmla="*/ 141 w 199"/>
              <a:gd name="T41" fmla="*/ 168 h 199"/>
              <a:gd name="T42" fmla="*/ 154 w 199"/>
              <a:gd name="T43" fmla="*/ 183 h 199"/>
              <a:gd name="T44" fmla="*/ 174 w 199"/>
              <a:gd name="T45" fmla="*/ 165 h 199"/>
              <a:gd name="T46" fmla="*/ 175 w 199"/>
              <a:gd name="T47" fmla="*/ 160 h 199"/>
              <a:gd name="T48" fmla="*/ 170 w 199"/>
              <a:gd name="T49" fmla="*/ 138 h 199"/>
              <a:gd name="T50" fmla="*/ 189 w 199"/>
              <a:gd name="T51" fmla="*/ 144 h 199"/>
              <a:gd name="T52" fmla="*/ 197 w 199"/>
              <a:gd name="T53" fmla="*/ 119 h 199"/>
              <a:gd name="T54" fmla="*/ 195 w 199"/>
              <a:gd name="T55" fmla="*/ 115 h 199"/>
              <a:gd name="T56" fmla="*/ 180 w 199"/>
              <a:gd name="T57" fmla="*/ 98 h 199"/>
              <a:gd name="T58" fmla="*/ 199 w 199"/>
              <a:gd name="T59" fmla="*/ 94 h 199"/>
              <a:gd name="T60" fmla="*/ 194 w 199"/>
              <a:gd name="T61" fmla="*/ 67 h 199"/>
              <a:gd name="T62" fmla="*/ 190 w 199"/>
              <a:gd name="T63" fmla="*/ 65 h 199"/>
              <a:gd name="T64" fmla="*/ 168 w 199"/>
              <a:gd name="T65" fmla="*/ 58 h 199"/>
              <a:gd name="T66" fmla="*/ 183 w 199"/>
              <a:gd name="T67" fmla="*/ 45 h 199"/>
              <a:gd name="T68" fmla="*/ 165 w 199"/>
              <a:gd name="T69" fmla="*/ 25 h 199"/>
              <a:gd name="T70" fmla="*/ 161 w 199"/>
              <a:gd name="T71" fmla="*/ 24 h 199"/>
              <a:gd name="T72" fmla="*/ 138 w 199"/>
              <a:gd name="T73" fmla="*/ 29 h 199"/>
              <a:gd name="T74" fmla="*/ 144 w 199"/>
              <a:gd name="T75" fmla="*/ 10 h 199"/>
              <a:gd name="T76" fmla="*/ 119 w 199"/>
              <a:gd name="T77" fmla="*/ 2 h 199"/>
              <a:gd name="T78" fmla="*/ 115 w 199"/>
              <a:gd name="T79" fmla="*/ 4 h 199"/>
              <a:gd name="T80" fmla="*/ 98 w 199"/>
              <a:gd name="T81" fmla="*/ 19 h 199"/>
              <a:gd name="T82" fmla="*/ 94 w 199"/>
              <a:gd name="T83" fmla="*/ 0 h 199"/>
              <a:gd name="T84" fmla="*/ 67 w 199"/>
              <a:gd name="T85" fmla="*/ 6 h 199"/>
              <a:gd name="T86" fmla="*/ 65 w 199"/>
              <a:gd name="T87" fmla="*/ 9 h 199"/>
              <a:gd name="T88" fmla="*/ 58 w 199"/>
              <a:gd name="T89" fmla="*/ 31 h 199"/>
              <a:gd name="T90" fmla="*/ 45 w 199"/>
              <a:gd name="T91" fmla="*/ 16 h 199"/>
              <a:gd name="T92" fmla="*/ 25 w 199"/>
              <a:gd name="T93" fmla="*/ 34 h 199"/>
              <a:gd name="T94" fmla="*/ 25 w 199"/>
              <a:gd name="T95" fmla="*/ 39 h 199"/>
              <a:gd name="T96" fmla="*/ 78 w 199"/>
              <a:gd name="T97" fmla="*/ 75 h 199"/>
              <a:gd name="T98" fmla="*/ 121 w 199"/>
              <a:gd name="T99" fmla="*/ 124 h 199"/>
              <a:gd name="T100" fmla="*/ 78 w 199"/>
              <a:gd name="T101" fmla="*/ 75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99" h="199">
                <a:moveTo>
                  <a:pt x="35" y="51"/>
                </a:moveTo>
                <a:cubicBezTo>
                  <a:pt x="33" y="54"/>
                  <a:pt x="31" y="57"/>
                  <a:pt x="29" y="61"/>
                </a:cubicBezTo>
                <a:cubicBezTo>
                  <a:pt x="13" y="56"/>
                  <a:pt x="13" y="56"/>
                  <a:pt x="13" y="56"/>
                </a:cubicBezTo>
                <a:cubicBezTo>
                  <a:pt x="10" y="55"/>
                  <a:pt x="10" y="55"/>
                  <a:pt x="10" y="55"/>
                </a:cubicBezTo>
                <a:cubicBezTo>
                  <a:pt x="10" y="58"/>
                  <a:pt x="10" y="58"/>
                  <a:pt x="10" y="58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3"/>
                  <a:pt x="1" y="83"/>
                  <a:pt x="1" y="83"/>
                </a:cubicBezTo>
                <a:cubicBezTo>
                  <a:pt x="4" y="84"/>
                  <a:pt x="4" y="84"/>
                  <a:pt x="4" y="84"/>
                </a:cubicBezTo>
                <a:cubicBezTo>
                  <a:pt x="20" y="89"/>
                  <a:pt x="20" y="89"/>
                  <a:pt x="20" y="89"/>
                </a:cubicBezTo>
                <a:cubicBezTo>
                  <a:pt x="19" y="93"/>
                  <a:pt x="19" y="97"/>
                  <a:pt x="19" y="101"/>
                </a:cubicBezTo>
                <a:cubicBezTo>
                  <a:pt x="3" y="105"/>
                  <a:pt x="3" y="105"/>
                  <a:pt x="3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1" y="108"/>
                  <a:pt x="1" y="108"/>
                  <a:pt x="1" y="108"/>
                </a:cubicBezTo>
                <a:cubicBezTo>
                  <a:pt x="6" y="132"/>
                  <a:pt x="6" y="132"/>
                  <a:pt x="6" y="132"/>
                </a:cubicBezTo>
                <a:cubicBezTo>
                  <a:pt x="6" y="135"/>
                  <a:pt x="6" y="135"/>
                  <a:pt x="6" y="135"/>
                </a:cubicBezTo>
                <a:cubicBezTo>
                  <a:pt x="9" y="134"/>
                  <a:pt x="9" y="134"/>
                  <a:pt x="9" y="134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7" y="134"/>
                  <a:pt x="29" y="138"/>
                  <a:pt x="31" y="141"/>
                </a:cubicBezTo>
                <a:cubicBezTo>
                  <a:pt x="19" y="152"/>
                  <a:pt x="19" y="152"/>
                  <a:pt x="19" y="152"/>
                </a:cubicBezTo>
                <a:cubicBezTo>
                  <a:pt x="16" y="154"/>
                  <a:pt x="16" y="154"/>
                  <a:pt x="16" y="154"/>
                </a:cubicBezTo>
                <a:cubicBezTo>
                  <a:pt x="18" y="157"/>
                  <a:pt x="18" y="157"/>
                  <a:pt x="18" y="157"/>
                </a:cubicBezTo>
                <a:cubicBezTo>
                  <a:pt x="34" y="174"/>
                  <a:pt x="34" y="174"/>
                  <a:pt x="34" y="174"/>
                </a:cubicBezTo>
                <a:cubicBezTo>
                  <a:pt x="36" y="177"/>
                  <a:pt x="36" y="177"/>
                  <a:pt x="36" y="177"/>
                </a:cubicBezTo>
                <a:cubicBezTo>
                  <a:pt x="39" y="175"/>
                  <a:pt x="39" y="175"/>
                  <a:pt x="39" y="175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4" y="166"/>
                  <a:pt x="57" y="168"/>
                  <a:pt x="61" y="170"/>
                </a:cubicBezTo>
                <a:cubicBezTo>
                  <a:pt x="56" y="186"/>
                  <a:pt x="56" y="186"/>
                  <a:pt x="56" y="186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8" y="190"/>
                  <a:pt x="58" y="190"/>
                  <a:pt x="58" y="190"/>
                </a:cubicBezTo>
                <a:cubicBezTo>
                  <a:pt x="81" y="197"/>
                  <a:pt x="81" y="197"/>
                  <a:pt x="81" y="197"/>
                </a:cubicBezTo>
                <a:cubicBezTo>
                  <a:pt x="83" y="198"/>
                  <a:pt x="83" y="198"/>
                  <a:pt x="83" y="198"/>
                </a:cubicBezTo>
                <a:cubicBezTo>
                  <a:pt x="84" y="195"/>
                  <a:pt x="84" y="195"/>
                  <a:pt x="84" y="195"/>
                </a:cubicBezTo>
                <a:cubicBezTo>
                  <a:pt x="89" y="180"/>
                  <a:pt x="89" y="180"/>
                  <a:pt x="89" y="180"/>
                </a:cubicBezTo>
                <a:cubicBezTo>
                  <a:pt x="93" y="180"/>
                  <a:pt x="97" y="180"/>
                  <a:pt x="101" y="180"/>
                </a:cubicBezTo>
                <a:cubicBezTo>
                  <a:pt x="105" y="196"/>
                  <a:pt x="105" y="196"/>
                  <a:pt x="105" y="196"/>
                </a:cubicBezTo>
                <a:cubicBezTo>
                  <a:pt x="105" y="199"/>
                  <a:pt x="105" y="199"/>
                  <a:pt x="105" y="199"/>
                </a:cubicBezTo>
                <a:cubicBezTo>
                  <a:pt x="108" y="198"/>
                  <a:pt x="108" y="198"/>
                  <a:pt x="108" y="198"/>
                </a:cubicBezTo>
                <a:cubicBezTo>
                  <a:pt x="132" y="193"/>
                  <a:pt x="132" y="193"/>
                  <a:pt x="132" y="193"/>
                </a:cubicBezTo>
                <a:cubicBezTo>
                  <a:pt x="135" y="193"/>
                  <a:pt x="135" y="193"/>
                  <a:pt x="135" y="193"/>
                </a:cubicBezTo>
                <a:cubicBezTo>
                  <a:pt x="134" y="190"/>
                  <a:pt x="134" y="190"/>
                  <a:pt x="134" y="190"/>
                </a:cubicBezTo>
                <a:cubicBezTo>
                  <a:pt x="131" y="174"/>
                  <a:pt x="131" y="174"/>
                  <a:pt x="131" y="174"/>
                </a:cubicBezTo>
                <a:cubicBezTo>
                  <a:pt x="134" y="172"/>
                  <a:pt x="138" y="171"/>
                  <a:pt x="141" y="168"/>
                </a:cubicBezTo>
                <a:cubicBezTo>
                  <a:pt x="152" y="181"/>
                  <a:pt x="152" y="181"/>
                  <a:pt x="152" y="181"/>
                </a:cubicBezTo>
                <a:cubicBezTo>
                  <a:pt x="154" y="183"/>
                  <a:pt x="154" y="183"/>
                  <a:pt x="154" y="183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74" y="165"/>
                  <a:pt x="174" y="165"/>
                  <a:pt x="174" y="165"/>
                </a:cubicBezTo>
                <a:cubicBezTo>
                  <a:pt x="177" y="163"/>
                  <a:pt x="177" y="163"/>
                  <a:pt x="177" y="163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64" y="148"/>
                  <a:pt x="164" y="148"/>
                  <a:pt x="164" y="148"/>
                </a:cubicBezTo>
                <a:cubicBezTo>
                  <a:pt x="166" y="145"/>
                  <a:pt x="168" y="142"/>
                  <a:pt x="170" y="138"/>
                </a:cubicBezTo>
                <a:cubicBezTo>
                  <a:pt x="186" y="143"/>
                  <a:pt x="186" y="143"/>
                  <a:pt x="186" y="143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90" y="141"/>
                  <a:pt x="190" y="141"/>
                  <a:pt x="190" y="141"/>
                </a:cubicBezTo>
                <a:cubicBezTo>
                  <a:pt x="197" y="119"/>
                  <a:pt x="197" y="119"/>
                  <a:pt x="197" y="119"/>
                </a:cubicBezTo>
                <a:cubicBezTo>
                  <a:pt x="198" y="116"/>
                  <a:pt x="198" y="116"/>
                  <a:pt x="198" y="116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80" y="110"/>
                  <a:pt x="180" y="110"/>
                  <a:pt x="180" y="110"/>
                </a:cubicBezTo>
                <a:cubicBezTo>
                  <a:pt x="180" y="106"/>
                  <a:pt x="180" y="102"/>
                  <a:pt x="180" y="98"/>
                </a:cubicBezTo>
                <a:cubicBezTo>
                  <a:pt x="196" y="94"/>
                  <a:pt x="196" y="94"/>
                  <a:pt x="196" y="94"/>
                </a:cubicBezTo>
                <a:cubicBezTo>
                  <a:pt x="199" y="94"/>
                  <a:pt x="199" y="94"/>
                  <a:pt x="199" y="94"/>
                </a:cubicBezTo>
                <a:cubicBezTo>
                  <a:pt x="199" y="91"/>
                  <a:pt x="199" y="91"/>
                  <a:pt x="199" y="91"/>
                </a:cubicBezTo>
                <a:cubicBezTo>
                  <a:pt x="194" y="67"/>
                  <a:pt x="194" y="67"/>
                  <a:pt x="194" y="67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0" y="65"/>
                  <a:pt x="190" y="65"/>
                  <a:pt x="190" y="65"/>
                </a:cubicBezTo>
                <a:cubicBezTo>
                  <a:pt x="174" y="68"/>
                  <a:pt x="174" y="68"/>
                  <a:pt x="174" y="68"/>
                </a:cubicBezTo>
                <a:cubicBezTo>
                  <a:pt x="172" y="65"/>
                  <a:pt x="171" y="61"/>
                  <a:pt x="168" y="58"/>
                </a:cubicBezTo>
                <a:cubicBezTo>
                  <a:pt x="181" y="47"/>
                  <a:pt x="181" y="47"/>
                  <a:pt x="181" y="4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1" y="42"/>
                  <a:pt x="181" y="42"/>
                  <a:pt x="181" y="42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63" y="22"/>
                  <a:pt x="163" y="22"/>
                  <a:pt x="163" y="22"/>
                </a:cubicBezTo>
                <a:cubicBezTo>
                  <a:pt x="161" y="24"/>
                  <a:pt x="161" y="24"/>
                  <a:pt x="161" y="24"/>
                </a:cubicBezTo>
                <a:cubicBezTo>
                  <a:pt x="148" y="35"/>
                  <a:pt x="148" y="35"/>
                  <a:pt x="148" y="35"/>
                </a:cubicBezTo>
                <a:cubicBezTo>
                  <a:pt x="145" y="33"/>
                  <a:pt x="142" y="31"/>
                  <a:pt x="138" y="29"/>
                </a:cubicBezTo>
                <a:cubicBezTo>
                  <a:pt x="143" y="13"/>
                  <a:pt x="143" y="13"/>
                  <a:pt x="143" y="13"/>
                </a:cubicBezTo>
                <a:cubicBezTo>
                  <a:pt x="144" y="10"/>
                  <a:pt x="144" y="10"/>
                  <a:pt x="144" y="10"/>
                </a:cubicBezTo>
                <a:cubicBezTo>
                  <a:pt x="141" y="9"/>
                  <a:pt x="141" y="9"/>
                  <a:pt x="141" y="9"/>
                </a:cubicBezTo>
                <a:cubicBezTo>
                  <a:pt x="119" y="2"/>
                  <a:pt x="119" y="2"/>
                  <a:pt x="119" y="2"/>
                </a:cubicBezTo>
                <a:cubicBezTo>
                  <a:pt x="116" y="1"/>
                  <a:pt x="116" y="1"/>
                  <a:pt x="116" y="1"/>
                </a:cubicBezTo>
                <a:cubicBezTo>
                  <a:pt x="115" y="4"/>
                  <a:pt x="115" y="4"/>
                  <a:pt x="115" y="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19"/>
                  <a:pt x="102" y="19"/>
                  <a:pt x="98" y="19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1" y="1"/>
                  <a:pt x="91" y="1"/>
                  <a:pt x="91" y="1"/>
                </a:cubicBezTo>
                <a:cubicBezTo>
                  <a:pt x="67" y="6"/>
                  <a:pt x="67" y="6"/>
                  <a:pt x="67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5" y="9"/>
                  <a:pt x="65" y="9"/>
                  <a:pt x="65" y="9"/>
                </a:cubicBezTo>
                <a:cubicBezTo>
                  <a:pt x="68" y="25"/>
                  <a:pt x="68" y="25"/>
                  <a:pt x="68" y="25"/>
                </a:cubicBezTo>
                <a:cubicBezTo>
                  <a:pt x="65" y="27"/>
                  <a:pt x="61" y="29"/>
                  <a:pt x="58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5" y="16"/>
                  <a:pt x="45" y="16"/>
                  <a:pt x="45" y="16"/>
                </a:cubicBezTo>
                <a:cubicBezTo>
                  <a:pt x="42" y="18"/>
                  <a:pt x="42" y="18"/>
                  <a:pt x="42" y="18"/>
                </a:cubicBezTo>
                <a:cubicBezTo>
                  <a:pt x="25" y="34"/>
                  <a:pt x="25" y="34"/>
                  <a:pt x="25" y="34"/>
                </a:cubicBezTo>
                <a:cubicBezTo>
                  <a:pt x="22" y="36"/>
                  <a:pt x="22" y="36"/>
                  <a:pt x="22" y="36"/>
                </a:cubicBezTo>
                <a:cubicBezTo>
                  <a:pt x="25" y="39"/>
                  <a:pt x="25" y="39"/>
                  <a:pt x="25" y="39"/>
                </a:cubicBezTo>
                <a:lnTo>
                  <a:pt x="35" y="51"/>
                </a:lnTo>
                <a:close/>
                <a:moveTo>
                  <a:pt x="78" y="75"/>
                </a:moveTo>
                <a:cubicBezTo>
                  <a:pt x="91" y="64"/>
                  <a:pt x="112" y="65"/>
                  <a:pt x="124" y="78"/>
                </a:cubicBezTo>
                <a:cubicBezTo>
                  <a:pt x="136" y="91"/>
                  <a:pt x="135" y="112"/>
                  <a:pt x="121" y="124"/>
                </a:cubicBezTo>
                <a:cubicBezTo>
                  <a:pt x="108" y="136"/>
                  <a:pt x="88" y="135"/>
                  <a:pt x="76" y="121"/>
                </a:cubicBezTo>
                <a:cubicBezTo>
                  <a:pt x="64" y="108"/>
                  <a:pt x="65" y="87"/>
                  <a:pt x="78" y="7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3" name="Freeform 20"/>
          <p:cNvSpPr>
            <a:spLocks noEditPoints="1"/>
          </p:cNvSpPr>
          <p:nvPr/>
        </p:nvSpPr>
        <p:spPr bwMode="auto">
          <a:xfrm>
            <a:off x="6375401" y="2976563"/>
            <a:ext cx="239713" cy="242888"/>
          </a:xfrm>
          <a:custGeom>
            <a:avLst/>
            <a:gdLst>
              <a:gd name="T0" fmla="*/ 18 w 127"/>
              <a:gd name="T1" fmla="*/ 39 h 128"/>
              <a:gd name="T2" fmla="*/ 7 w 127"/>
              <a:gd name="T3" fmla="*/ 35 h 128"/>
              <a:gd name="T4" fmla="*/ 1 w 127"/>
              <a:gd name="T5" fmla="*/ 52 h 128"/>
              <a:gd name="T6" fmla="*/ 3 w 127"/>
              <a:gd name="T7" fmla="*/ 54 h 128"/>
              <a:gd name="T8" fmla="*/ 12 w 127"/>
              <a:gd name="T9" fmla="*/ 65 h 128"/>
              <a:gd name="T10" fmla="*/ 0 w 127"/>
              <a:gd name="T11" fmla="*/ 68 h 128"/>
              <a:gd name="T12" fmla="*/ 4 w 127"/>
              <a:gd name="T13" fmla="*/ 85 h 128"/>
              <a:gd name="T14" fmla="*/ 6 w 127"/>
              <a:gd name="T15" fmla="*/ 86 h 128"/>
              <a:gd name="T16" fmla="*/ 20 w 127"/>
              <a:gd name="T17" fmla="*/ 91 h 128"/>
              <a:gd name="T18" fmla="*/ 10 w 127"/>
              <a:gd name="T19" fmla="*/ 99 h 128"/>
              <a:gd name="T20" fmla="*/ 22 w 127"/>
              <a:gd name="T21" fmla="*/ 112 h 128"/>
              <a:gd name="T22" fmla="*/ 25 w 127"/>
              <a:gd name="T23" fmla="*/ 112 h 128"/>
              <a:gd name="T24" fmla="*/ 39 w 127"/>
              <a:gd name="T25" fmla="*/ 109 h 128"/>
              <a:gd name="T26" fmla="*/ 35 w 127"/>
              <a:gd name="T27" fmla="*/ 121 h 128"/>
              <a:gd name="T28" fmla="*/ 51 w 127"/>
              <a:gd name="T29" fmla="*/ 126 h 128"/>
              <a:gd name="T30" fmla="*/ 54 w 127"/>
              <a:gd name="T31" fmla="*/ 125 h 128"/>
              <a:gd name="T32" fmla="*/ 65 w 127"/>
              <a:gd name="T33" fmla="*/ 116 h 128"/>
              <a:gd name="T34" fmla="*/ 67 w 127"/>
              <a:gd name="T35" fmla="*/ 128 h 128"/>
              <a:gd name="T36" fmla="*/ 84 w 127"/>
              <a:gd name="T37" fmla="*/ 124 h 128"/>
              <a:gd name="T38" fmla="*/ 86 w 127"/>
              <a:gd name="T39" fmla="*/ 122 h 128"/>
              <a:gd name="T40" fmla="*/ 90 w 127"/>
              <a:gd name="T41" fmla="*/ 108 h 128"/>
              <a:gd name="T42" fmla="*/ 99 w 127"/>
              <a:gd name="T43" fmla="*/ 117 h 128"/>
              <a:gd name="T44" fmla="*/ 111 w 127"/>
              <a:gd name="T45" fmla="*/ 106 h 128"/>
              <a:gd name="T46" fmla="*/ 112 w 127"/>
              <a:gd name="T47" fmla="*/ 103 h 128"/>
              <a:gd name="T48" fmla="*/ 109 w 127"/>
              <a:gd name="T49" fmla="*/ 89 h 128"/>
              <a:gd name="T50" fmla="*/ 121 w 127"/>
              <a:gd name="T51" fmla="*/ 93 h 128"/>
              <a:gd name="T52" fmla="*/ 126 w 127"/>
              <a:gd name="T53" fmla="*/ 76 h 128"/>
              <a:gd name="T54" fmla="*/ 125 w 127"/>
              <a:gd name="T55" fmla="*/ 74 h 128"/>
              <a:gd name="T56" fmla="*/ 115 w 127"/>
              <a:gd name="T57" fmla="*/ 63 h 128"/>
              <a:gd name="T58" fmla="*/ 127 w 127"/>
              <a:gd name="T59" fmla="*/ 60 h 128"/>
              <a:gd name="T60" fmla="*/ 124 w 127"/>
              <a:gd name="T61" fmla="*/ 43 h 128"/>
              <a:gd name="T62" fmla="*/ 121 w 127"/>
              <a:gd name="T63" fmla="*/ 42 h 128"/>
              <a:gd name="T64" fmla="*/ 108 w 127"/>
              <a:gd name="T65" fmla="*/ 37 h 128"/>
              <a:gd name="T66" fmla="*/ 117 w 127"/>
              <a:gd name="T67" fmla="*/ 29 h 128"/>
              <a:gd name="T68" fmla="*/ 105 w 127"/>
              <a:gd name="T69" fmla="*/ 16 h 128"/>
              <a:gd name="T70" fmla="*/ 102 w 127"/>
              <a:gd name="T71" fmla="*/ 16 h 128"/>
              <a:gd name="T72" fmla="*/ 88 w 127"/>
              <a:gd name="T73" fmla="*/ 19 h 128"/>
              <a:gd name="T74" fmla="*/ 92 w 127"/>
              <a:gd name="T75" fmla="*/ 7 h 128"/>
              <a:gd name="T76" fmla="*/ 76 w 127"/>
              <a:gd name="T77" fmla="*/ 2 h 128"/>
              <a:gd name="T78" fmla="*/ 73 w 127"/>
              <a:gd name="T79" fmla="*/ 3 h 128"/>
              <a:gd name="T80" fmla="*/ 62 w 127"/>
              <a:gd name="T81" fmla="*/ 12 h 128"/>
              <a:gd name="T82" fmla="*/ 60 w 127"/>
              <a:gd name="T83" fmla="*/ 0 h 128"/>
              <a:gd name="T84" fmla="*/ 43 w 127"/>
              <a:gd name="T85" fmla="*/ 4 h 128"/>
              <a:gd name="T86" fmla="*/ 41 w 127"/>
              <a:gd name="T87" fmla="*/ 6 h 128"/>
              <a:gd name="T88" fmla="*/ 37 w 127"/>
              <a:gd name="T89" fmla="*/ 20 h 128"/>
              <a:gd name="T90" fmla="*/ 28 w 127"/>
              <a:gd name="T91" fmla="*/ 11 h 128"/>
              <a:gd name="T92" fmla="*/ 16 w 127"/>
              <a:gd name="T93" fmla="*/ 22 h 128"/>
              <a:gd name="T94" fmla="*/ 16 w 127"/>
              <a:gd name="T95" fmla="*/ 25 h 128"/>
              <a:gd name="T96" fmla="*/ 50 w 127"/>
              <a:gd name="T97" fmla="*/ 49 h 128"/>
              <a:gd name="T98" fmla="*/ 77 w 127"/>
              <a:gd name="T99" fmla="*/ 79 h 128"/>
              <a:gd name="T100" fmla="*/ 50 w 127"/>
              <a:gd name="T101" fmla="*/ 4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7" h="128">
                <a:moveTo>
                  <a:pt x="23" y="33"/>
                </a:moveTo>
                <a:cubicBezTo>
                  <a:pt x="21" y="35"/>
                  <a:pt x="20" y="37"/>
                  <a:pt x="18" y="39"/>
                </a:cubicBezTo>
                <a:cubicBezTo>
                  <a:pt x="8" y="36"/>
                  <a:pt x="8" y="36"/>
                  <a:pt x="8" y="36"/>
                </a:cubicBezTo>
                <a:cubicBezTo>
                  <a:pt x="7" y="35"/>
                  <a:pt x="7" y="35"/>
                  <a:pt x="7" y="35"/>
                </a:cubicBezTo>
                <a:cubicBezTo>
                  <a:pt x="6" y="37"/>
                  <a:pt x="6" y="37"/>
                  <a:pt x="6" y="37"/>
                </a:cubicBezTo>
                <a:cubicBezTo>
                  <a:pt x="1" y="52"/>
                  <a:pt x="1" y="52"/>
                  <a:pt x="1" y="52"/>
                </a:cubicBezTo>
                <a:cubicBezTo>
                  <a:pt x="1" y="54"/>
                  <a:pt x="1" y="54"/>
                  <a:pt x="1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60"/>
                  <a:pt x="12" y="63"/>
                  <a:pt x="12" y="65"/>
                </a:cubicBezTo>
                <a:cubicBezTo>
                  <a:pt x="2" y="67"/>
                  <a:pt x="2" y="67"/>
                  <a:pt x="2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0"/>
                  <a:pt x="0" y="70"/>
                  <a:pt x="0" y="70"/>
                </a:cubicBezTo>
                <a:cubicBezTo>
                  <a:pt x="4" y="85"/>
                  <a:pt x="4" y="85"/>
                  <a:pt x="4" y="85"/>
                </a:cubicBezTo>
                <a:cubicBezTo>
                  <a:pt x="4" y="87"/>
                  <a:pt x="4" y="87"/>
                  <a:pt x="4" y="87"/>
                </a:cubicBezTo>
                <a:cubicBezTo>
                  <a:pt x="6" y="86"/>
                  <a:pt x="6" y="86"/>
                  <a:pt x="6" y="86"/>
                </a:cubicBezTo>
                <a:cubicBezTo>
                  <a:pt x="16" y="84"/>
                  <a:pt x="16" y="84"/>
                  <a:pt x="16" y="84"/>
                </a:cubicBezTo>
                <a:cubicBezTo>
                  <a:pt x="17" y="86"/>
                  <a:pt x="18" y="89"/>
                  <a:pt x="20" y="91"/>
                </a:cubicBezTo>
                <a:cubicBezTo>
                  <a:pt x="12" y="98"/>
                  <a:pt x="12" y="98"/>
                  <a:pt x="12" y="98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22" y="112"/>
                  <a:pt x="22" y="112"/>
                  <a:pt x="22" y="112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5" y="112"/>
                  <a:pt x="25" y="112"/>
                  <a:pt x="25" y="112"/>
                </a:cubicBezTo>
                <a:cubicBezTo>
                  <a:pt x="32" y="105"/>
                  <a:pt x="32" y="105"/>
                  <a:pt x="32" y="105"/>
                </a:cubicBezTo>
                <a:cubicBezTo>
                  <a:pt x="34" y="107"/>
                  <a:pt x="37" y="108"/>
                  <a:pt x="39" y="109"/>
                </a:cubicBezTo>
                <a:cubicBezTo>
                  <a:pt x="36" y="119"/>
                  <a:pt x="36" y="119"/>
                  <a:pt x="36" y="119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51" y="126"/>
                  <a:pt x="51" y="126"/>
                  <a:pt x="51" y="126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54" y="125"/>
                  <a:pt x="54" y="125"/>
                  <a:pt x="54" y="125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60" y="115"/>
                  <a:pt x="62" y="116"/>
                  <a:pt x="65" y="116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67" y="128"/>
                  <a:pt x="67" y="128"/>
                  <a:pt x="67" y="128"/>
                </a:cubicBezTo>
                <a:cubicBezTo>
                  <a:pt x="69" y="127"/>
                  <a:pt x="69" y="127"/>
                  <a:pt x="69" y="127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6" y="124"/>
                  <a:pt x="86" y="124"/>
                  <a:pt x="86" y="12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3" y="112"/>
                  <a:pt x="83" y="112"/>
                  <a:pt x="83" y="112"/>
                </a:cubicBezTo>
                <a:cubicBezTo>
                  <a:pt x="86" y="111"/>
                  <a:pt x="88" y="109"/>
                  <a:pt x="90" y="108"/>
                </a:cubicBezTo>
                <a:cubicBezTo>
                  <a:pt x="97" y="116"/>
                  <a:pt x="97" y="116"/>
                  <a:pt x="97" y="116"/>
                </a:cubicBezTo>
                <a:cubicBezTo>
                  <a:pt x="99" y="117"/>
                  <a:pt x="99" y="117"/>
                  <a:pt x="99" y="117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111" y="106"/>
                  <a:pt x="111" y="106"/>
                  <a:pt x="111" y="106"/>
                </a:cubicBezTo>
                <a:cubicBezTo>
                  <a:pt x="113" y="104"/>
                  <a:pt x="113" y="104"/>
                  <a:pt x="113" y="104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05" y="95"/>
                  <a:pt x="105" y="95"/>
                  <a:pt x="105" y="95"/>
                </a:cubicBezTo>
                <a:cubicBezTo>
                  <a:pt x="106" y="93"/>
                  <a:pt x="108" y="91"/>
                  <a:pt x="109" y="89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21" y="93"/>
                  <a:pt x="121" y="93"/>
                  <a:pt x="121" y="93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26" y="74"/>
                  <a:pt x="126" y="74"/>
                  <a:pt x="126" y="74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5" y="68"/>
                  <a:pt x="115" y="65"/>
                  <a:pt x="115" y="63"/>
                </a:cubicBezTo>
                <a:cubicBezTo>
                  <a:pt x="125" y="61"/>
                  <a:pt x="125" y="61"/>
                  <a:pt x="125" y="61"/>
                </a:cubicBezTo>
                <a:cubicBezTo>
                  <a:pt x="127" y="60"/>
                  <a:pt x="127" y="60"/>
                  <a:pt x="127" y="60"/>
                </a:cubicBezTo>
                <a:cubicBezTo>
                  <a:pt x="127" y="58"/>
                  <a:pt x="127" y="58"/>
                  <a:pt x="127" y="58"/>
                </a:cubicBezTo>
                <a:cubicBezTo>
                  <a:pt x="124" y="43"/>
                  <a:pt x="124" y="43"/>
                  <a:pt x="124" y="43"/>
                </a:cubicBezTo>
                <a:cubicBezTo>
                  <a:pt x="123" y="41"/>
                  <a:pt x="123" y="41"/>
                  <a:pt x="123" y="41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0" y="42"/>
                  <a:pt x="109" y="39"/>
                  <a:pt x="108" y="37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7" y="29"/>
                  <a:pt x="117" y="29"/>
                  <a:pt x="117" y="29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95" y="23"/>
                  <a:pt x="95" y="23"/>
                  <a:pt x="95" y="23"/>
                </a:cubicBezTo>
                <a:cubicBezTo>
                  <a:pt x="93" y="21"/>
                  <a:pt x="90" y="20"/>
                  <a:pt x="88" y="19"/>
                </a:cubicBezTo>
                <a:cubicBezTo>
                  <a:pt x="91" y="9"/>
                  <a:pt x="91" y="9"/>
                  <a:pt x="91" y="9"/>
                </a:cubicBezTo>
                <a:cubicBezTo>
                  <a:pt x="92" y="7"/>
                  <a:pt x="92" y="7"/>
                  <a:pt x="92" y="7"/>
                </a:cubicBezTo>
                <a:cubicBezTo>
                  <a:pt x="90" y="6"/>
                  <a:pt x="90" y="6"/>
                  <a:pt x="90" y="6"/>
                </a:cubicBezTo>
                <a:cubicBezTo>
                  <a:pt x="76" y="2"/>
                  <a:pt x="76" y="2"/>
                  <a:pt x="76" y="2"/>
                </a:cubicBezTo>
                <a:cubicBezTo>
                  <a:pt x="74" y="1"/>
                  <a:pt x="74" y="1"/>
                  <a:pt x="74" y="1"/>
                </a:cubicBezTo>
                <a:cubicBezTo>
                  <a:pt x="73" y="3"/>
                  <a:pt x="73" y="3"/>
                  <a:pt x="73" y="3"/>
                </a:cubicBezTo>
                <a:cubicBezTo>
                  <a:pt x="70" y="13"/>
                  <a:pt x="70" y="13"/>
                  <a:pt x="70" y="13"/>
                </a:cubicBezTo>
                <a:cubicBezTo>
                  <a:pt x="68" y="13"/>
                  <a:pt x="65" y="12"/>
                  <a:pt x="62" y="12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0"/>
                  <a:pt x="60" y="0"/>
                  <a:pt x="60" y="0"/>
                </a:cubicBezTo>
                <a:cubicBezTo>
                  <a:pt x="58" y="1"/>
                  <a:pt x="58" y="1"/>
                  <a:pt x="58" y="1"/>
                </a:cubicBezTo>
                <a:cubicBezTo>
                  <a:pt x="43" y="4"/>
                  <a:pt x="43" y="4"/>
                  <a:pt x="43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6"/>
                  <a:pt x="41" y="6"/>
                  <a:pt x="41" y="6"/>
                </a:cubicBezTo>
                <a:cubicBezTo>
                  <a:pt x="44" y="16"/>
                  <a:pt x="44" y="16"/>
                  <a:pt x="44" y="16"/>
                </a:cubicBezTo>
                <a:cubicBezTo>
                  <a:pt x="41" y="17"/>
                  <a:pt x="39" y="19"/>
                  <a:pt x="37" y="20"/>
                </a:cubicBezTo>
                <a:cubicBezTo>
                  <a:pt x="30" y="12"/>
                  <a:pt x="30" y="12"/>
                  <a:pt x="30" y="12"/>
                </a:cubicBezTo>
                <a:cubicBezTo>
                  <a:pt x="28" y="11"/>
                  <a:pt x="28" y="11"/>
                  <a:pt x="28" y="11"/>
                </a:cubicBezTo>
                <a:cubicBezTo>
                  <a:pt x="27" y="12"/>
                  <a:pt x="27" y="12"/>
                  <a:pt x="27" y="12"/>
                </a:cubicBezTo>
                <a:cubicBezTo>
                  <a:pt x="16" y="22"/>
                  <a:pt x="16" y="22"/>
                  <a:pt x="16" y="22"/>
                </a:cubicBezTo>
                <a:cubicBezTo>
                  <a:pt x="14" y="24"/>
                  <a:pt x="14" y="24"/>
                  <a:pt x="14" y="24"/>
                </a:cubicBezTo>
                <a:cubicBezTo>
                  <a:pt x="16" y="25"/>
                  <a:pt x="16" y="25"/>
                  <a:pt x="16" y="25"/>
                </a:cubicBezTo>
                <a:lnTo>
                  <a:pt x="23" y="33"/>
                </a:lnTo>
                <a:close/>
                <a:moveTo>
                  <a:pt x="50" y="49"/>
                </a:moveTo>
                <a:cubicBezTo>
                  <a:pt x="58" y="41"/>
                  <a:pt x="71" y="42"/>
                  <a:pt x="79" y="50"/>
                </a:cubicBezTo>
                <a:cubicBezTo>
                  <a:pt x="87" y="59"/>
                  <a:pt x="86" y="72"/>
                  <a:pt x="77" y="79"/>
                </a:cubicBezTo>
                <a:cubicBezTo>
                  <a:pt x="69" y="87"/>
                  <a:pt x="56" y="86"/>
                  <a:pt x="48" y="78"/>
                </a:cubicBezTo>
                <a:cubicBezTo>
                  <a:pt x="41" y="69"/>
                  <a:pt x="41" y="56"/>
                  <a:pt x="50" y="49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4" name="Freeform 21"/>
          <p:cNvSpPr>
            <a:spLocks noEditPoints="1"/>
          </p:cNvSpPr>
          <p:nvPr/>
        </p:nvSpPr>
        <p:spPr bwMode="auto">
          <a:xfrm>
            <a:off x="5462588" y="2611438"/>
            <a:ext cx="866775" cy="866775"/>
          </a:xfrm>
          <a:custGeom>
            <a:avLst/>
            <a:gdLst>
              <a:gd name="T0" fmla="*/ 458 w 458"/>
              <a:gd name="T1" fmla="*/ 262 h 458"/>
              <a:gd name="T2" fmla="*/ 458 w 458"/>
              <a:gd name="T3" fmla="*/ 197 h 458"/>
              <a:gd name="T4" fmla="*/ 389 w 458"/>
              <a:gd name="T5" fmla="*/ 197 h 458"/>
              <a:gd name="T6" fmla="*/ 367 w 458"/>
              <a:gd name="T7" fmla="*/ 141 h 458"/>
              <a:gd name="T8" fmla="*/ 416 w 458"/>
              <a:gd name="T9" fmla="*/ 92 h 458"/>
              <a:gd name="T10" fmla="*/ 370 w 458"/>
              <a:gd name="T11" fmla="*/ 46 h 458"/>
              <a:gd name="T12" fmla="*/ 321 w 458"/>
              <a:gd name="T13" fmla="*/ 94 h 458"/>
              <a:gd name="T14" fmla="*/ 262 w 458"/>
              <a:gd name="T15" fmla="*/ 69 h 458"/>
              <a:gd name="T16" fmla="*/ 262 w 458"/>
              <a:gd name="T17" fmla="*/ 0 h 458"/>
              <a:gd name="T18" fmla="*/ 196 w 458"/>
              <a:gd name="T19" fmla="*/ 0 h 458"/>
              <a:gd name="T20" fmla="*/ 196 w 458"/>
              <a:gd name="T21" fmla="*/ 69 h 458"/>
              <a:gd name="T22" fmla="*/ 139 w 458"/>
              <a:gd name="T23" fmla="*/ 93 h 458"/>
              <a:gd name="T24" fmla="*/ 92 w 458"/>
              <a:gd name="T25" fmla="*/ 46 h 458"/>
              <a:gd name="T26" fmla="*/ 46 w 458"/>
              <a:gd name="T27" fmla="*/ 92 h 458"/>
              <a:gd name="T28" fmla="*/ 93 w 458"/>
              <a:gd name="T29" fmla="*/ 139 h 458"/>
              <a:gd name="T30" fmla="*/ 69 w 458"/>
              <a:gd name="T31" fmla="*/ 197 h 458"/>
              <a:gd name="T32" fmla="*/ 0 w 458"/>
              <a:gd name="T33" fmla="*/ 197 h 458"/>
              <a:gd name="T34" fmla="*/ 0 w 458"/>
              <a:gd name="T35" fmla="*/ 262 h 458"/>
              <a:gd name="T36" fmla="*/ 69 w 458"/>
              <a:gd name="T37" fmla="*/ 262 h 458"/>
              <a:gd name="T38" fmla="*/ 94 w 458"/>
              <a:gd name="T39" fmla="*/ 321 h 458"/>
              <a:gd name="T40" fmla="*/ 46 w 458"/>
              <a:gd name="T41" fmla="*/ 370 h 458"/>
              <a:gd name="T42" fmla="*/ 92 w 458"/>
              <a:gd name="T43" fmla="*/ 416 h 458"/>
              <a:gd name="T44" fmla="*/ 141 w 458"/>
              <a:gd name="T45" fmla="*/ 367 h 458"/>
              <a:gd name="T46" fmla="*/ 196 w 458"/>
              <a:gd name="T47" fmla="*/ 390 h 458"/>
              <a:gd name="T48" fmla="*/ 196 w 458"/>
              <a:gd name="T49" fmla="*/ 458 h 458"/>
              <a:gd name="T50" fmla="*/ 262 w 458"/>
              <a:gd name="T51" fmla="*/ 458 h 458"/>
              <a:gd name="T52" fmla="*/ 262 w 458"/>
              <a:gd name="T53" fmla="*/ 390 h 458"/>
              <a:gd name="T54" fmla="*/ 319 w 458"/>
              <a:gd name="T55" fmla="*/ 366 h 458"/>
              <a:gd name="T56" fmla="*/ 370 w 458"/>
              <a:gd name="T57" fmla="*/ 416 h 458"/>
              <a:gd name="T58" fmla="*/ 416 w 458"/>
              <a:gd name="T59" fmla="*/ 370 h 458"/>
              <a:gd name="T60" fmla="*/ 366 w 458"/>
              <a:gd name="T61" fmla="*/ 319 h 458"/>
              <a:gd name="T62" fmla="*/ 389 w 458"/>
              <a:gd name="T63" fmla="*/ 262 h 458"/>
              <a:gd name="T64" fmla="*/ 458 w 458"/>
              <a:gd name="T65" fmla="*/ 262 h 458"/>
              <a:gd name="T66" fmla="*/ 229 w 458"/>
              <a:gd name="T67" fmla="*/ 327 h 458"/>
              <a:gd name="T68" fmla="*/ 131 w 458"/>
              <a:gd name="T69" fmla="*/ 229 h 458"/>
              <a:gd name="T70" fmla="*/ 229 w 458"/>
              <a:gd name="T71" fmla="*/ 131 h 458"/>
              <a:gd name="T72" fmla="*/ 327 w 458"/>
              <a:gd name="T73" fmla="*/ 229 h 458"/>
              <a:gd name="T74" fmla="*/ 229 w 458"/>
              <a:gd name="T75" fmla="*/ 327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8" h="458">
                <a:moveTo>
                  <a:pt x="458" y="262"/>
                </a:moveTo>
                <a:cubicBezTo>
                  <a:pt x="458" y="197"/>
                  <a:pt x="458" y="197"/>
                  <a:pt x="458" y="197"/>
                </a:cubicBezTo>
                <a:cubicBezTo>
                  <a:pt x="389" y="197"/>
                  <a:pt x="389" y="197"/>
                  <a:pt x="389" y="197"/>
                </a:cubicBezTo>
                <a:cubicBezTo>
                  <a:pt x="385" y="177"/>
                  <a:pt x="378" y="158"/>
                  <a:pt x="367" y="141"/>
                </a:cubicBezTo>
                <a:cubicBezTo>
                  <a:pt x="416" y="92"/>
                  <a:pt x="416" y="92"/>
                  <a:pt x="416" y="92"/>
                </a:cubicBezTo>
                <a:cubicBezTo>
                  <a:pt x="370" y="46"/>
                  <a:pt x="370" y="46"/>
                  <a:pt x="370" y="46"/>
                </a:cubicBezTo>
                <a:cubicBezTo>
                  <a:pt x="321" y="94"/>
                  <a:pt x="321" y="94"/>
                  <a:pt x="321" y="94"/>
                </a:cubicBezTo>
                <a:cubicBezTo>
                  <a:pt x="304" y="82"/>
                  <a:pt x="284" y="74"/>
                  <a:pt x="262" y="69"/>
                </a:cubicBezTo>
                <a:cubicBezTo>
                  <a:pt x="262" y="0"/>
                  <a:pt x="262" y="0"/>
                  <a:pt x="262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76" y="73"/>
                  <a:pt x="156" y="82"/>
                  <a:pt x="139" y="93"/>
                </a:cubicBezTo>
                <a:cubicBezTo>
                  <a:pt x="92" y="46"/>
                  <a:pt x="92" y="46"/>
                  <a:pt x="92" y="46"/>
                </a:cubicBezTo>
                <a:cubicBezTo>
                  <a:pt x="46" y="92"/>
                  <a:pt x="46" y="92"/>
                  <a:pt x="46" y="92"/>
                </a:cubicBezTo>
                <a:cubicBezTo>
                  <a:pt x="93" y="139"/>
                  <a:pt x="93" y="139"/>
                  <a:pt x="93" y="139"/>
                </a:cubicBezTo>
                <a:cubicBezTo>
                  <a:pt x="81" y="156"/>
                  <a:pt x="73" y="176"/>
                  <a:pt x="69" y="197"/>
                </a:cubicBezTo>
                <a:cubicBezTo>
                  <a:pt x="0" y="197"/>
                  <a:pt x="0" y="197"/>
                  <a:pt x="0" y="197"/>
                </a:cubicBezTo>
                <a:cubicBezTo>
                  <a:pt x="0" y="262"/>
                  <a:pt x="0" y="262"/>
                  <a:pt x="0" y="262"/>
                </a:cubicBezTo>
                <a:cubicBezTo>
                  <a:pt x="69" y="262"/>
                  <a:pt x="69" y="262"/>
                  <a:pt x="69" y="262"/>
                </a:cubicBezTo>
                <a:cubicBezTo>
                  <a:pt x="73" y="284"/>
                  <a:pt x="82" y="304"/>
                  <a:pt x="94" y="321"/>
                </a:cubicBezTo>
                <a:cubicBezTo>
                  <a:pt x="46" y="370"/>
                  <a:pt x="46" y="370"/>
                  <a:pt x="46" y="370"/>
                </a:cubicBezTo>
                <a:cubicBezTo>
                  <a:pt x="92" y="416"/>
                  <a:pt x="92" y="416"/>
                  <a:pt x="92" y="416"/>
                </a:cubicBezTo>
                <a:cubicBezTo>
                  <a:pt x="141" y="367"/>
                  <a:pt x="141" y="367"/>
                  <a:pt x="141" y="367"/>
                </a:cubicBezTo>
                <a:cubicBezTo>
                  <a:pt x="158" y="378"/>
                  <a:pt x="176" y="386"/>
                  <a:pt x="196" y="390"/>
                </a:cubicBezTo>
                <a:cubicBezTo>
                  <a:pt x="196" y="458"/>
                  <a:pt x="196" y="458"/>
                  <a:pt x="196" y="458"/>
                </a:cubicBezTo>
                <a:cubicBezTo>
                  <a:pt x="262" y="458"/>
                  <a:pt x="262" y="458"/>
                  <a:pt x="262" y="458"/>
                </a:cubicBezTo>
                <a:cubicBezTo>
                  <a:pt x="262" y="390"/>
                  <a:pt x="262" y="390"/>
                  <a:pt x="262" y="390"/>
                </a:cubicBezTo>
                <a:cubicBezTo>
                  <a:pt x="283" y="385"/>
                  <a:pt x="302" y="377"/>
                  <a:pt x="319" y="366"/>
                </a:cubicBezTo>
                <a:cubicBezTo>
                  <a:pt x="370" y="416"/>
                  <a:pt x="370" y="416"/>
                  <a:pt x="370" y="416"/>
                </a:cubicBezTo>
                <a:cubicBezTo>
                  <a:pt x="416" y="370"/>
                  <a:pt x="416" y="370"/>
                  <a:pt x="416" y="370"/>
                </a:cubicBezTo>
                <a:cubicBezTo>
                  <a:pt x="366" y="319"/>
                  <a:pt x="366" y="319"/>
                  <a:pt x="366" y="319"/>
                </a:cubicBezTo>
                <a:cubicBezTo>
                  <a:pt x="377" y="302"/>
                  <a:pt x="385" y="283"/>
                  <a:pt x="389" y="262"/>
                </a:cubicBezTo>
                <a:lnTo>
                  <a:pt x="458" y="262"/>
                </a:lnTo>
                <a:close/>
                <a:moveTo>
                  <a:pt x="229" y="327"/>
                </a:moveTo>
                <a:cubicBezTo>
                  <a:pt x="175" y="327"/>
                  <a:pt x="131" y="284"/>
                  <a:pt x="131" y="229"/>
                </a:cubicBezTo>
                <a:cubicBezTo>
                  <a:pt x="131" y="175"/>
                  <a:pt x="175" y="131"/>
                  <a:pt x="229" y="131"/>
                </a:cubicBezTo>
                <a:cubicBezTo>
                  <a:pt x="283" y="131"/>
                  <a:pt x="327" y="175"/>
                  <a:pt x="327" y="229"/>
                </a:cubicBezTo>
                <a:cubicBezTo>
                  <a:pt x="327" y="284"/>
                  <a:pt x="283" y="327"/>
                  <a:pt x="229" y="327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Freeform 22"/>
          <p:cNvSpPr>
            <a:spLocks noEditPoints="1"/>
          </p:cNvSpPr>
          <p:nvPr/>
        </p:nvSpPr>
        <p:spPr bwMode="auto">
          <a:xfrm>
            <a:off x="5292726" y="3417888"/>
            <a:ext cx="865188" cy="866775"/>
          </a:xfrm>
          <a:custGeom>
            <a:avLst/>
            <a:gdLst>
              <a:gd name="T0" fmla="*/ 457 w 457"/>
              <a:gd name="T1" fmla="*/ 262 h 458"/>
              <a:gd name="T2" fmla="*/ 457 w 457"/>
              <a:gd name="T3" fmla="*/ 197 h 458"/>
              <a:gd name="T4" fmla="*/ 389 w 457"/>
              <a:gd name="T5" fmla="*/ 197 h 458"/>
              <a:gd name="T6" fmla="*/ 366 w 457"/>
              <a:gd name="T7" fmla="*/ 141 h 458"/>
              <a:gd name="T8" fmla="*/ 415 w 457"/>
              <a:gd name="T9" fmla="*/ 92 h 458"/>
              <a:gd name="T10" fmla="*/ 369 w 457"/>
              <a:gd name="T11" fmla="*/ 46 h 458"/>
              <a:gd name="T12" fmla="*/ 321 w 457"/>
              <a:gd name="T13" fmla="*/ 94 h 458"/>
              <a:gd name="T14" fmla="*/ 261 w 457"/>
              <a:gd name="T15" fmla="*/ 69 h 458"/>
              <a:gd name="T16" fmla="*/ 261 w 457"/>
              <a:gd name="T17" fmla="*/ 0 h 458"/>
              <a:gd name="T18" fmla="*/ 196 w 457"/>
              <a:gd name="T19" fmla="*/ 0 h 458"/>
              <a:gd name="T20" fmla="*/ 196 w 457"/>
              <a:gd name="T21" fmla="*/ 69 h 458"/>
              <a:gd name="T22" fmla="*/ 138 w 457"/>
              <a:gd name="T23" fmla="*/ 93 h 458"/>
              <a:gd name="T24" fmla="*/ 91 w 457"/>
              <a:gd name="T25" fmla="*/ 46 h 458"/>
              <a:gd name="T26" fmla="*/ 45 w 457"/>
              <a:gd name="T27" fmla="*/ 92 h 458"/>
              <a:gd name="T28" fmla="*/ 92 w 457"/>
              <a:gd name="T29" fmla="*/ 139 h 458"/>
              <a:gd name="T30" fmla="*/ 68 w 457"/>
              <a:gd name="T31" fmla="*/ 197 h 458"/>
              <a:gd name="T32" fmla="*/ 0 w 457"/>
              <a:gd name="T33" fmla="*/ 197 h 458"/>
              <a:gd name="T34" fmla="*/ 0 w 457"/>
              <a:gd name="T35" fmla="*/ 262 h 458"/>
              <a:gd name="T36" fmla="*/ 68 w 457"/>
              <a:gd name="T37" fmla="*/ 262 h 458"/>
              <a:gd name="T38" fmla="*/ 93 w 457"/>
              <a:gd name="T39" fmla="*/ 322 h 458"/>
              <a:gd name="T40" fmla="*/ 45 w 457"/>
              <a:gd name="T41" fmla="*/ 370 h 458"/>
              <a:gd name="T42" fmla="*/ 91 w 457"/>
              <a:gd name="T43" fmla="*/ 416 h 458"/>
              <a:gd name="T44" fmla="*/ 140 w 457"/>
              <a:gd name="T45" fmla="*/ 367 h 458"/>
              <a:gd name="T46" fmla="*/ 196 w 457"/>
              <a:gd name="T47" fmla="*/ 390 h 458"/>
              <a:gd name="T48" fmla="*/ 196 w 457"/>
              <a:gd name="T49" fmla="*/ 458 h 458"/>
              <a:gd name="T50" fmla="*/ 261 w 457"/>
              <a:gd name="T51" fmla="*/ 458 h 458"/>
              <a:gd name="T52" fmla="*/ 261 w 457"/>
              <a:gd name="T53" fmla="*/ 390 h 458"/>
              <a:gd name="T54" fmla="*/ 319 w 457"/>
              <a:gd name="T55" fmla="*/ 366 h 458"/>
              <a:gd name="T56" fmla="*/ 369 w 457"/>
              <a:gd name="T57" fmla="*/ 416 h 458"/>
              <a:gd name="T58" fmla="*/ 415 w 457"/>
              <a:gd name="T59" fmla="*/ 370 h 458"/>
              <a:gd name="T60" fmla="*/ 365 w 457"/>
              <a:gd name="T61" fmla="*/ 320 h 458"/>
              <a:gd name="T62" fmla="*/ 389 w 457"/>
              <a:gd name="T63" fmla="*/ 262 h 458"/>
              <a:gd name="T64" fmla="*/ 457 w 457"/>
              <a:gd name="T65" fmla="*/ 262 h 458"/>
              <a:gd name="T66" fmla="*/ 229 w 457"/>
              <a:gd name="T67" fmla="*/ 328 h 458"/>
              <a:gd name="T68" fmla="*/ 130 w 457"/>
              <a:gd name="T69" fmla="*/ 229 h 458"/>
              <a:gd name="T70" fmla="*/ 229 w 457"/>
              <a:gd name="T71" fmla="*/ 131 h 458"/>
              <a:gd name="T72" fmla="*/ 327 w 457"/>
              <a:gd name="T73" fmla="*/ 229 h 458"/>
              <a:gd name="T74" fmla="*/ 229 w 457"/>
              <a:gd name="T75" fmla="*/ 32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7" h="458">
                <a:moveTo>
                  <a:pt x="457" y="262"/>
                </a:moveTo>
                <a:cubicBezTo>
                  <a:pt x="457" y="197"/>
                  <a:pt x="457" y="197"/>
                  <a:pt x="457" y="197"/>
                </a:cubicBezTo>
                <a:cubicBezTo>
                  <a:pt x="389" y="197"/>
                  <a:pt x="389" y="197"/>
                  <a:pt x="389" y="197"/>
                </a:cubicBezTo>
                <a:cubicBezTo>
                  <a:pt x="385" y="177"/>
                  <a:pt x="377" y="158"/>
                  <a:pt x="366" y="141"/>
                </a:cubicBezTo>
                <a:cubicBezTo>
                  <a:pt x="415" y="92"/>
                  <a:pt x="415" y="92"/>
                  <a:pt x="415" y="92"/>
                </a:cubicBezTo>
                <a:cubicBezTo>
                  <a:pt x="369" y="46"/>
                  <a:pt x="369" y="46"/>
                  <a:pt x="369" y="46"/>
                </a:cubicBezTo>
                <a:cubicBezTo>
                  <a:pt x="321" y="94"/>
                  <a:pt x="321" y="94"/>
                  <a:pt x="321" y="94"/>
                </a:cubicBezTo>
                <a:cubicBezTo>
                  <a:pt x="303" y="82"/>
                  <a:pt x="283" y="74"/>
                  <a:pt x="261" y="69"/>
                </a:cubicBezTo>
                <a:cubicBezTo>
                  <a:pt x="261" y="0"/>
                  <a:pt x="261" y="0"/>
                  <a:pt x="261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75" y="73"/>
                  <a:pt x="156" y="82"/>
                  <a:pt x="138" y="93"/>
                </a:cubicBezTo>
                <a:cubicBezTo>
                  <a:pt x="91" y="46"/>
                  <a:pt x="91" y="46"/>
                  <a:pt x="91" y="46"/>
                </a:cubicBezTo>
                <a:cubicBezTo>
                  <a:pt x="45" y="92"/>
                  <a:pt x="45" y="92"/>
                  <a:pt x="45" y="92"/>
                </a:cubicBezTo>
                <a:cubicBezTo>
                  <a:pt x="92" y="139"/>
                  <a:pt x="92" y="139"/>
                  <a:pt x="92" y="139"/>
                </a:cubicBezTo>
                <a:cubicBezTo>
                  <a:pt x="81" y="156"/>
                  <a:pt x="72" y="176"/>
                  <a:pt x="68" y="197"/>
                </a:cubicBezTo>
                <a:cubicBezTo>
                  <a:pt x="0" y="197"/>
                  <a:pt x="0" y="197"/>
                  <a:pt x="0" y="197"/>
                </a:cubicBezTo>
                <a:cubicBezTo>
                  <a:pt x="0" y="262"/>
                  <a:pt x="0" y="262"/>
                  <a:pt x="0" y="262"/>
                </a:cubicBezTo>
                <a:cubicBezTo>
                  <a:pt x="68" y="262"/>
                  <a:pt x="68" y="262"/>
                  <a:pt x="68" y="262"/>
                </a:cubicBezTo>
                <a:cubicBezTo>
                  <a:pt x="73" y="284"/>
                  <a:pt x="81" y="304"/>
                  <a:pt x="93" y="322"/>
                </a:cubicBezTo>
                <a:cubicBezTo>
                  <a:pt x="45" y="370"/>
                  <a:pt x="45" y="370"/>
                  <a:pt x="45" y="370"/>
                </a:cubicBezTo>
                <a:cubicBezTo>
                  <a:pt x="91" y="416"/>
                  <a:pt x="91" y="416"/>
                  <a:pt x="91" y="416"/>
                </a:cubicBezTo>
                <a:cubicBezTo>
                  <a:pt x="140" y="367"/>
                  <a:pt x="140" y="367"/>
                  <a:pt x="140" y="367"/>
                </a:cubicBezTo>
                <a:cubicBezTo>
                  <a:pt x="157" y="378"/>
                  <a:pt x="176" y="386"/>
                  <a:pt x="196" y="390"/>
                </a:cubicBezTo>
                <a:cubicBezTo>
                  <a:pt x="196" y="458"/>
                  <a:pt x="196" y="458"/>
                  <a:pt x="196" y="458"/>
                </a:cubicBezTo>
                <a:cubicBezTo>
                  <a:pt x="261" y="458"/>
                  <a:pt x="261" y="458"/>
                  <a:pt x="261" y="458"/>
                </a:cubicBezTo>
                <a:cubicBezTo>
                  <a:pt x="261" y="390"/>
                  <a:pt x="261" y="390"/>
                  <a:pt x="261" y="390"/>
                </a:cubicBezTo>
                <a:cubicBezTo>
                  <a:pt x="282" y="385"/>
                  <a:pt x="301" y="377"/>
                  <a:pt x="319" y="366"/>
                </a:cubicBezTo>
                <a:cubicBezTo>
                  <a:pt x="369" y="416"/>
                  <a:pt x="369" y="416"/>
                  <a:pt x="369" y="416"/>
                </a:cubicBezTo>
                <a:cubicBezTo>
                  <a:pt x="415" y="370"/>
                  <a:pt x="415" y="370"/>
                  <a:pt x="415" y="370"/>
                </a:cubicBezTo>
                <a:cubicBezTo>
                  <a:pt x="365" y="320"/>
                  <a:pt x="365" y="320"/>
                  <a:pt x="365" y="320"/>
                </a:cubicBezTo>
                <a:cubicBezTo>
                  <a:pt x="376" y="302"/>
                  <a:pt x="385" y="283"/>
                  <a:pt x="389" y="262"/>
                </a:cubicBezTo>
                <a:lnTo>
                  <a:pt x="457" y="262"/>
                </a:lnTo>
                <a:close/>
                <a:moveTo>
                  <a:pt x="229" y="328"/>
                </a:moveTo>
                <a:cubicBezTo>
                  <a:pt x="174" y="327"/>
                  <a:pt x="130" y="284"/>
                  <a:pt x="130" y="229"/>
                </a:cubicBezTo>
                <a:cubicBezTo>
                  <a:pt x="130" y="175"/>
                  <a:pt x="174" y="131"/>
                  <a:pt x="229" y="131"/>
                </a:cubicBezTo>
                <a:cubicBezTo>
                  <a:pt x="283" y="131"/>
                  <a:pt x="327" y="175"/>
                  <a:pt x="327" y="229"/>
                </a:cubicBezTo>
                <a:cubicBezTo>
                  <a:pt x="327" y="284"/>
                  <a:pt x="283" y="327"/>
                  <a:pt x="229" y="3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Freeform 23"/>
          <p:cNvSpPr>
            <a:spLocks noEditPoints="1"/>
          </p:cNvSpPr>
          <p:nvPr/>
        </p:nvSpPr>
        <p:spPr bwMode="auto">
          <a:xfrm>
            <a:off x="7043738" y="2035176"/>
            <a:ext cx="395288" cy="396875"/>
          </a:xfrm>
          <a:custGeom>
            <a:avLst/>
            <a:gdLst>
              <a:gd name="T0" fmla="*/ 209 w 209"/>
              <a:gd name="T1" fmla="*/ 120 h 210"/>
              <a:gd name="T2" fmla="*/ 209 w 209"/>
              <a:gd name="T3" fmla="*/ 90 h 210"/>
              <a:gd name="T4" fmla="*/ 178 w 209"/>
              <a:gd name="T5" fmla="*/ 90 h 210"/>
              <a:gd name="T6" fmla="*/ 168 w 209"/>
              <a:gd name="T7" fmla="*/ 65 h 210"/>
              <a:gd name="T8" fmla="*/ 190 w 209"/>
              <a:gd name="T9" fmla="*/ 42 h 210"/>
              <a:gd name="T10" fmla="*/ 169 w 209"/>
              <a:gd name="T11" fmla="*/ 21 h 210"/>
              <a:gd name="T12" fmla="*/ 147 w 209"/>
              <a:gd name="T13" fmla="*/ 43 h 210"/>
              <a:gd name="T14" fmla="*/ 120 w 209"/>
              <a:gd name="T15" fmla="*/ 32 h 210"/>
              <a:gd name="T16" fmla="*/ 120 w 209"/>
              <a:gd name="T17" fmla="*/ 0 h 210"/>
              <a:gd name="T18" fmla="*/ 90 w 209"/>
              <a:gd name="T19" fmla="*/ 0 h 210"/>
              <a:gd name="T20" fmla="*/ 90 w 209"/>
              <a:gd name="T21" fmla="*/ 32 h 210"/>
              <a:gd name="T22" fmla="*/ 63 w 209"/>
              <a:gd name="T23" fmla="*/ 42 h 210"/>
              <a:gd name="T24" fmla="*/ 42 w 209"/>
              <a:gd name="T25" fmla="*/ 21 h 210"/>
              <a:gd name="T26" fmla="*/ 21 w 209"/>
              <a:gd name="T27" fmla="*/ 42 h 210"/>
              <a:gd name="T28" fmla="*/ 42 w 209"/>
              <a:gd name="T29" fmla="*/ 64 h 210"/>
              <a:gd name="T30" fmla="*/ 31 w 209"/>
              <a:gd name="T31" fmla="*/ 90 h 210"/>
              <a:gd name="T32" fmla="*/ 0 w 209"/>
              <a:gd name="T33" fmla="*/ 90 h 210"/>
              <a:gd name="T34" fmla="*/ 0 w 209"/>
              <a:gd name="T35" fmla="*/ 120 h 210"/>
              <a:gd name="T36" fmla="*/ 31 w 209"/>
              <a:gd name="T37" fmla="*/ 120 h 210"/>
              <a:gd name="T38" fmla="*/ 43 w 209"/>
              <a:gd name="T39" fmla="*/ 147 h 210"/>
              <a:gd name="T40" fmla="*/ 21 w 209"/>
              <a:gd name="T41" fmla="*/ 169 h 210"/>
              <a:gd name="T42" fmla="*/ 42 w 209"/>
              <a:gd name="T43" fmla="*/ 190 h 210"/>
              <a:gd name="T44" fmla="*/ 64 w 209"/>
              <a:gd name="T45" fmla="*/ 168 h 210"/>
              <a:gd name="T46" fmla="*/ 90 w 209"/>
              <a:gd name="T47" fmla="*/ 178 h 210"/>
              <a:gd name="T48" fmla="*/ 90 w 209"/>
              <a:gd name="T49" fmla="*/ 210 h 210"/>
              <a:gd name="T50" fmla="*/ 120 w 209"/>
              <a:gd name="T51" fmla="*/ 210 h 210"/>
              <a:gd name="T52" fmla="*/ 120 w 209"/>
              <a:gd name="T53" fmla="*/ 178 h 210"/>
              <a:gd name="T54" fmla="*/ 146 w 209"/>
              <a:gd name="T55" fmla="*/ 167 h 210"/>
              <a:gd name="T56" fmla="*/ 169 w 209"/>
              <a:gd name="T57" fmla="*/ 190 h 210"/>
              <a:gd name="T58" fmla="*/ 190 w 209"/>
              <a:gd name="T59" fmla="*/ 169 h 210"/>
              <a:gd name="T60" fmla="*/ 167 w 209"/>
              <a:gd name="T61" fmla="*/ 146 h 210"/>
              <a:gd name="T62" fmla="*/ 178 w 209"/>
              <a:gd name="T63" fmla="*/ 120 h 210"/>
              <a:gd name="T64" fmla="*/ 209 w 209"/>
              <a:gd name="T65" fmla="*/ 120 h 210"/>
              <a:gd name="T66" fmla="*/ 105 w 209"/>
              <a:gd name="T67" fmla="*/ 150 h 210"/>
              <a:gd name="T68" fmla="*/ 60 w 209"/>
              <a:gd name="T69" fmla="*/ 105 h 210"/>
              <a:gd name="T70" fmla="*/ 105 w 209"/>
              <a:gd name="T71" fmla="*/ 60 h 210"/>
              <a:gd name="T72" fmla="*/ 150 w 209"/>
              <a:gd name="T73" fmla="*/ 105 h 210"/>
              <a:gd name="T74" fmla="*/ 105 w 209"/>
              <a:gd name="T75" fmla="*/ 15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9" h="210">
                <a:moveTo>
                  <a:pt x="209" y="120"/>
                </a:moveTo>
                <a:cubicBezTo>
                  <a:pt x="209" y="90"/>
                  <a:pt x="209" y="90"/>
                  <a:pt x="209" y="90"/>
                </a:cubicBezTo>
                <a:cubicBezTo>
                  <a:pt x="178" y="90"/>
                  <a:pt x="178" y="90"/>
                  <a:pt x="178" y="90"/>
                </a:cubicBezTo>
                <a:cubicBezTo>
                  <a:pt x="176" y="81"/>
                  <a:pt x="173" y="72"/>
                  <a:pt x="168" y="65"/>
                </a:cubicBezTo>
                <a:cubicBezTo>
                  <a:pt x="190" y="42"/>
                  <a:pt x="190" y="42"/>
                  <a:pt x="190" y="42"/>
                </a:cubicBezTo>
                <a:cubicBezTo>
                  <a:pt x="169" y="21"/>
                  <a:pt x="169" y="21"/>
                  <a:pt x="169" y="21"/>
                </a:cubicBezTo>
                <a:cubicBezTo>
                  <a:pt x="147" y="43"/>
                  <a:pt x="147" y="43"/>
                  <a:pt x="147" y="43"/>
                </a:cubicBezTo>
                <a:cubicBezTo>
                  <a:pt x="139" y="38"/>
                  <a:pt x="130" y="34"/>
                  <a:pt x="120" y="32"/>
                </a:cubicBezTo>
                <a:cubicBezTo>
                  <a:pt x="120" y="0"/>
                  <a:pt x="120" y="0"/>
                  <a:pt x="120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90" y="32"/>
                  <a:pt x="90" y="32"/>
                  <a:pt x="90" y="32"/>
                </a:cubicBezTo>
                <a:cubicBezTo>
                  <a:pt x="80" y="34"/>
                  <a:pt x="71" y="37"/>
                  <a:pt x="63" y="42"/>
                </a:cubicBezTo>
                <a:cubicBezTo>
                  <a:pt x="42" y="21"/>
                  <a:pt x="42" y="21"/>
                  <a:pt x="42" y="21"/>
                </a:cubicBezTo>
                <a:cubicBezTo>
                  <a:pt x="21" y="42"/>
                  <a:pt x="21" y="42"/>
                  <a:pt x="21" y="42"/>
                </a:cubicBezTo>
                <a:cubicBezTo>
                  <a:pt x="42" y="64"/>
                  <a:pt x="42" y="64"/>
                  <a:pt x="42" y="64"/>
                </a:cubicBezTo>
                <a:cubicBezTo>
                  <a:pt x="37" y="72"/>
                  <a:pt x="33" y="80"/>
                  <a:pt x="31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120"/>
                  <a:pt x="0" y="120"/>
                  <a:pt x="0" y="120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3" y="130"/>
                  <a:pt x="37" y="139"/>
                  <a:pt x="43" y="147"/>
                </a:cubicBezTo>
                <a:cubicBezTo>
                  <a:pt x="21" y="169"/>
                  <a:pt x="21" y="169"/>
                  <a:pt x="21" y="169"/>
                </a:cubicBezTo>
                <a:cubicBezTo>
                  <a:pt x="42" y="190"/>
                  <a:pt x="42" y="190"/>
                  <a:pt x="42" y="190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72" y="173"/>
                  <a:pt x="81" y="176"/>
                  <a:pt x="90" y="178"/>
                </a:cubicBezTo>
                <a:cubicBezTo>
                  <a:pt x="90" y="210"/>
                  <a:pt x="90" y="210"/>
                  <a:pt x="90" y="210"/>
                </a:cubicBezTo>
                <a:cubicBezTo>
                  <a:pt x="120" y="210"/>
                  <a:pt x="120" y="210"/>
                  <a:pt x="120" y="210"/>
                </a:cubicBezTo>
                <a:cubicBezTo>
                  <a:pt x="120" y="178"/>
                  <a:pt x="120" y="178"/>
                  <a:pt x="120" y="178"/>
                </a:cubicBezTo>
                <a:cubicBezTo>
                  <a:pt x="129" y="176"/>
                  <a:pt x="138" y="172"/>
                  <a:pt x="146" y="167"/>
                </a:cubicBezTo>
                <a:cubicBezTo>
                  <a:pt x="169" y="190"/>
                  <a:pt x="169" y="190"/>
                  <a:pt x="169" y="190"/>
                </a:cubicBezTo>
                <a:cubicBezTo>
                  <a:pt x="190" y="169"/>
                  <a:pt x="190" y="169"/>
                  <a:pt x="190" y="169"/>
                </a:cubicBezTo>
                <a:cubicBezTo>
                  <a:pt x="167" y="146"/>
                  <a:pt x="167" y="146"/>
                  <a:pt x="167" y="146"/>
                </a:cubicBezTo>
                <a:cubicBezTo>
                  <a:pt x="172" y="138"/>
                  <a:pt x="176" y="129"/>
                  <a:pt x="178" y="120"/>
                </a:cubicBezTo>
                <a:lnTo>
                  <a:pt x="209" y="120"/>
                </a:lnTo>
                <a:close/>
                <a:moveTo>
                  <a:pt x="105" y="150"/>
                </a:moveTo>
                <a:cubicBezTo>
                  <a:pt x="80" y="150"/>
                  <a:pt x="60" y="130"/>
                  <a:pt x="60" y="105"/>
                </a:cubicBezTo>
                <a:cubicBezTo>
                  <a:pt x="60" y="80"/>
                  <a:pt x="80" y="60"/>
                  <a:pt x="105" y="60"/>
                </a:cubicBezTo>
                <a:cubicBezTo>
                  <a:pt x="129" y="60"/>
                  <a:pt x="149" y="80"/>
                  <a:pt x="150" y="105"/>
                </a:cubicBezTo>
                <a:cubicBezTo>
                  <a:pt x="149" y="130"/>
                  <a:pt x="129" y="150"/>
                  <a:pt x="105" y="1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27" name="Freeform 24"/>
          <p:cNvSpPr>
            <a:spLocks noEditPoints="1"/>
          </p:cNvSpPr>
          <p:nvPr/>
        </p:nvSpPr>
        <p:spPr bwMode="auto">
          <a:xfrm>
            <a:off x="4989513" y="1635126"/>
            <a:ext cx="504825" cy="503238"/>
          </a:xfrm>
          <a:custGeom>
            <a:avLst/>
            <a:gdLst>
              <a:gd name="T0" fmla="*/ 267 w 267"/>
              <a:gd name="T1" fmla="*/ 163 h 266"/>
              <a:gd name="T2" fmla="*/ 267 w 267"/>
              <a:gd name="T3" fmla="*/ 109 h 266"/>
              <a:gd name="T4" fmla="*/ 263 w 267"/>
              <a:gd name="T5" fmla="*/ 105 h 266"/>
              <a:gd name="T6" fmla="*/ 221 w 267"/>
              <a:gd name="T7" fmla="*/ 85 h 266"/>
              <a:gd name="T8" fmla="*/ 248 w 267"/>
              <a:gd name="T9" fmla="*/ 59 h 266"/>
              <a:gd name="T10" fmla="*/ 210 w 267"/>
              <a:gd name="T11" fmla="*/ 21 h 266"/>
              <a:gd name="T12" fmla="*/ 204 w 267"/>
              <a:gd name="T13" fmla="*/ 21 h 266"/>
              <a:gd name="T14" fmla="*/ 162 w 267"/>
              <a:gd name="T15" fmla="*/ 37 h 266"/>
              <a:gd name="T16" fmla="*/ 162 w 267"/>
              <a:gd name="T17" fmla="*/ 0 h 266"/>
              <a:gd name="T18" fmla="*/ 108 w 267"/>
              <a:gd name="T19" fmla="*/ 0 h 266"/>
              <a:gd name="T20" fmla="*/ 104 w 267"/>
              <a:gd name="T21" fmla="*/ 4 h 266"/>
              <a:gd name="T22" fmla="*/ 87 w 267"/>
              <a:gd name="T23" fmla="*/ 44 h 266"/>
              <a:gd name="T24" fmla="*/ 60 w 267"/>
              <a:gd name="T25" fmla="*/ 18 h 266"/>
              <a:gd name="T26" fmla="*/ 22 w 267"/>
              <a:gd name="T27" fmla="*/ 56 h 266"/>
              <a:gd name="T28" fmla="*/ 22 w 267"/>
              <a:gd name="T29" fmla="*/ 62 h 266"/>
              <a:gd name="T30" fmla="*/ 37 w 267"/>
              <a:gd name="T31" fmla="*/ 103 h 266"/>
              <a:gd name="T32" fmla="*/ 0 w 267"/>
              <a:gd name="T33" fmla="*/ 103 h 266"/>
              <a:gd name="T34" fmla="*/ 0 w 267"/>
              <a:gd name="T35" fmla="*/ 157 h 266"/>
              <a:gd name="T36" fmla="*/ 5 w 267"/>
              <a:gd name="T37" fmla="*/ 161 h 266"/>
              <a:gd name="T38" fmla="*/ 45 w 267"/>
              <a:gd name="T39" fmla="*/ 182 h 266"/>
              <a:gd name="T40" fmla="*/ 19 w 267"/>
              <a:gd name="T41" fmla="*/ 207 h 266"/>
              <a:gd name="T42" fmla="*/ 57 w 267"/>
              <a:gd name="T43" fmla="*/ 245 h 266"/>
              <a:gd name="T44" fmla="*/ 63 w 267"/>
              <a:gd name="T45" fmla="*/ 245 h 266"/>
              <a:gd name="T46" fmla="*/ 106 w 267"/>
              <a:gd name="T47" fmla="*/ 230 h 266"/>
              <a:gd name="T48" fmla="*/ 106 w 267"/>
              <a:gd name="T49" fmla="*/ 266 h 266"/>
              <a:gd name="T50" fmla="*/ 159 w 267"/>
              <a:gd name="T51" fmla="*/ 266 h 266"/>
              <a:gd name="T52" fmla="*/ 163 w 267"/>
              <a:gd name="T53" fmla="*/ 262 h 266"/>
              <a:gd name="T54" fmla="*/ 180 w 267"/>
              <a:gd name="T55" fmla="*/ 221 h 266"/>
              <a:gd name="T56" fmla="*/ 207 w 267"/>
              <a:gd name="T57" fmla="*/ 248 h 266"/>
              <a:gd name="T58" fmla="*/ 245 w 267"/>
              <a:gd name="T59" fmla="*/ 210 h 266"/>
              <a:gd name="T60" fmla="*/ 245 w 267"/>
              <a:gd name="T61" fmla="*/ 204 h 266"/>
              <a:gd name="T62" fmla="*/ 229 w 267"/>
              <a:gd name="T63" fmla="*/ 163 h 266"/>
              <a:gd name="T64" fmla="*/ 193 w 267"/>
              <a:gd name="T65" fmla="*/ 133 h 266"/>
              <a:gd name="T66" fmla="*/ 73 w 267"/>
              <a:gd name="T67" fmla="*/ 133 h 266"/>
              <a:gd name="T68" fmla="*/ 193 w 267"/>
              <a:gd name="T69" fmla="*/ 133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7" h="266">
                <a:moveTo>
                  <a:pt x="263" y="163"/>
                </a:moveTo>
                <a:cubicBezTo>
                  <a:pt x="267" y="163"/>
                  <a:pt x="267" y="163"/>
                  <a:pt x="267" y="163"/>
                </a:cubicBezTo>
                <a:cubicBezTo>
                  <a:pt x="267" y="158"/>
                  <a:pt x="267" y="158"/>
                  <a:pt x="267" y="158"/>
                </a:cubicBezTo>
                <a:cubicBezTo>
                  <a:pt x="267" y="109"/>
                  <a:pt x="267" y="109"/>
                  <a:pt x="267" y="109"/>
                </a:cubicBezTo>
                <a:cubicBezTo>
                  <a:pt x="267" y="105"/>
                  <a:pt x="267" y="105"/>
                  <a:pt x="267" y="105"/>
                </a:cubicBezTo>
                <a:cubicBezTo>
                  <a:pt x="263" y="105"/>
                  <a:pt x="263" y="105"/>
                  <a:pt x="263" y="105"/>
                </a:cubicBezTo>
                <a:cubicBezTo>
                  <a:pt x="229" y="105"/>
                  <a:pt x="229" y="105"/>
                  <a:pt x="229" y="105"/>
                </a:cubicBezTo>
                <a:cubicBezTo>
                  <a:pt x="227" y="98"/>
                  <a:pt x="225" y="91"/>
                  <a:pt x="221" y="85"/>
                </a:cubicBezTo>
                <a:cubicBezTo>
                  <a:pt x="245" y="62"/>
                  <a:pt x="245" y="62"/>
                  <a:pt x="245" y="62"/>
                </a:cubicBezTo>
                <a:cubicBezTo>
                  <a:pt x="248" y="59"/>
                  <a:pt x="248" y="59"/>
                  <a:pt x="248" y="59"/>
                </a:cubicBezTo>
                <a:cubicBezTo>
                  <a:pt x="245" y="56"/>
                  <a:pt x="245" y="56"/>
                  <a:pt x="245" y="56"/>
                </a:cubicBezTo>
                <a:cubicBezTo>
                  <a:pt x="210" y="21"/>
                  <a:pt x="210" y="21"/>
                  <a:pt x="210" y="21"/>
                </a:cubicBezTo>
                <a:cubicBezTo>
                  <a:pt x="207" y="18"/>
                  <a:pt x="207" y="18"/>
                  <a:pt x="207" y="18"/>
                </a:cubicBezTo>
                <a:cubicBezTo>
                  <a:pt x="204" y="21"/>
                  <a:pt x="204" y="21"/>
                  <a:pt x="204" y="21"/>
                </a:cubicBezTo>
                <a:cubicBezTo>
                  <a:pt x="180" y="44"/>
                  <a:pt x="180" y="44"/>
                  <a:pt x="180" y="44"/>
                </a:cubicBezTo>
                <a:cubicBezTo>
                  <a:pt x="174" y="41"/>
                  <a:pt x="168" y="39"/>
                  <a:pt x="162" y="37"/>
                </a:cubicBezTo>
                <a:cubicBezTo>
                  <a:pt x="162" y="4"/>
                  <a:pt x="162" y="4"/>
                  <a:pt x="162" y="4"/>
                </a:cubicBezTo>
                <a:cubicBezTo>
                  <a:pt x="162" y="0"/>
                  <a:pt x="162" y="0"/>
                  <a:pt x="162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4"/>
                  <a:pt x="104" y="4"/>
                  <a:pt x="104" y="4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98" y="39"/>
                  <a:pt x="92" y="41"/>
                  <a:pt x="87" y="44"/>
                </a:cubicBezTo>
                <a:cubicBezTo>
                  <a:pt x="63" y="21"/>
                  <a:pt x="63" y="21"/>
                  <a:pt x="63" y="21"/>
                </a:cubicBezTo>
                <a:cubicBezTo>
                  <a:pt x="60" y="18"/>
                  <a:pt x="60" y="18"/>
                  <a:pt x="60" y="18"/>
                </a:cubicBezTo>
                <a:cubicBezTo>
                  <a:pt x="57" y="21"/>
                  <a:pt x="57" y="21"/>
                  <a:pt x="57" y="21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9"/>
                  <a:pt x="19" y="59"/>
                  <a:pt x="19" y="59"/>
                </a:cubicBezTo>
                <a:cubicBezTo>
                  <a:pt x="22" y="62"/>
                  <a:pt x="22" y="62"/>
                  <a:pt x="22" y="62"/>
                </a:cubicBezTo>
                <a:cubicBezTo>
                  <a:pt x="45" y="84"/>
                  <a:pt x="45" y="84"/>
                  <a:pt x="45" y="84"/>
                </a:cubicBezTo>
                <a:cubicBezTo>
                  <a:pt x="42" y="90"/>
                  <a:pt x="39" y="97"/>
                  <a:pt x="37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0" y="161"/>
                  <a:pt x="0" y="161"/>
                </a:cubicBezTo>
                <a:cubicBezTo>
                  <a:pt x="5" y="161"/>
                  <a:pt x="5" y="161"/>
                  <a:pt x="5" y="161"/>
                </a:cubicBezTo>
                <a:cubicBezTo>
                  <a:pt x="37" y="161"/>
                  <a:pt x="37" y="161"/>
                  <a:pt x="37" y="161"/>
                </a:cubicBezTo>
                <a:cubicBezTo>
                  <a:pt x="39" y="168"/>
                  <a:pt x="42" y="175"/>
                  <a:pt x="45" y="182"/>
                </a:cubicBezTo>
                <a:cubicBezTo>
                  <a:pt x="22" y="204"/>
                  <a:pt x="22" y="204"/>
                  <a:pt x="22" y="204"/>
                </a:cubicBezTo>
                <a:cubicBezTo>
                  <a:pt x="19" y="207"/>
                  <a:pt x="19" y="207"/>
                  <a:pt x="19" y="207"/>
                </a:cubicBezTo>
                <a:cubicBezTo>
                  <a:pt x="22" y="210"/>
                  <a:pt x="22" y="210"/>
                  <a:pt x="22" y="210"/>
                </a:cubicBezTo>
                <a:cubicBezTo>
                  <a:pt x="57" y="245"/>
                  <a:pt x="57" y="245"/>
                  <a:pt x="57" y="245"/>
                </a:cubicBezTo>
                <a:cubicBezTo>
                  <a:pt x="60" y="248"/>
                  <a:pt x="60" y="248"/>
                  <a:pt x="60" y="248"/>
                </a:cubicBezTo>
                <a:cubicBezTo>
                  <a:pt x="63" y="245"/>
                  <a:pt x="63" y="245"/>
                  <a:pt x="63" y="245"/>
                </a:cubicBezTo>
                <a:cubicBezTo>
                  <a:pt x="87" y="222"/>
                  <a:pt x="87" y="222"/>
                  <a:pt x="87" y="222"/>
                </a:cubicBezTo>
                <a:cubicBezTo>
                  <a:pt x="93" y="225"/>
                  <a:pt x="99" y="228"/>
                  <a:pt x="106" y="230"/>
                </a:cubicBezTo>
                <a:cubicBezTo>
                  <a:pt x="106" y="262"/>
                  <a:pt x="106" y="262"/>
                  <a:pt x="106" y="262"/>
                </a:cubicBezTo>
                <a:cubicBezTo>
                  <a:pt x="106" y="266"/>
                  <a:pt x="106" y="266"/>
                  <a:pt x="106" y="266"/>
                </a:cubicBezTo>
                <a:cubicBezTo>
                  <a:pt x="110" y="266"/>
                  <a:pt x="110" y="266"/>
                  <a:pt x="110" y="266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63" y="266"/>
                  <a:pt x="163" y="266"/>
                  <a:pt x="163" y="266"/>
                </a:cubicBezTo>
                <a:cubicBezTo>
                  <a:pt x="163" y="262"/>
                  <a:pt x="163" y="262"/>
                  <a:pt x="163" y="262"/>
                </a:cubicBezTo>
                <a:cubicBezTo>
                  <a:pt x="163" y="229"/>
                  <a:pt x="163" y="229"/>
                  <a:pt x="163" y="229"/>
                </a:cubicBezTo>
                <a:cubicBezTo>
                  <a:pt x="169" y="227"/>
                  <a:pt x="175" y="224"/>
                  <a:pt x="180" y="221"/>
                </a:cubicBezTo>
                <a:cubicBezTo>
                  <a:pt x="204" y="245"/>
                  <a:pt x="204" y="245"/>
                  <a:pt x="204" y="245"/>
                </a:cubicBezTo>
                <a:cubicBezTo>
                  <a:pt x="207" y="248"/>
                  <a:pt x="207" y="248"/>
                  <a:pt x="207" y="248"/>
                </a:cubicBezTo>
                <a:cubicBezTo>
                  <a:pt x="210" y="245"/>
                  <a:pt x="210" y="245"/>
                  <a:pt x="210" y="245"/>
                </a:cubicBezTo>
                <a:cubicBezTo>
                  <a:pt x="245" y="210"/>
                  <a:pt x="245" y="210"/>
                  <a:pt x="245" y="210"/>
                </a:cubicBezTo>
                <a:cubicBezTo>
                  <a:pt x="248" y="207"/>
                  <a:pt x="248" y="207"/>
                  <a:pt x="248" y="207"/>
                </a:cubicBezTo>
                <a:cubicBezTo>
                  <a:pt x="245" y="204"/>
                  <a:pt x="245" y="204"/>
                  <a:pt x="245" y="204"/>
                </a:cubicBezTo>
                <a:cubicBezTo>
                  <a:pt x="221" y="181"/>
                  <a:pt x="221" y="181"/>
                  <a:pt x="221" y="181"/>
                </a:cubicBezTo>
                <a:cubicBezTo>
                  <a:pt x="224" y="175"/>
                  <a:pt x="227" y="169"/>
                  <a:pt x="229" y="163"/>
                </a:cubicBezTo>
                <a:cubicBezTo>
                  <a:pt x="263" y="163"/>
                  <a:pt x="263" y="163"/>
                  <a:pt x="263" y="163"/>
                </a:cubicBezTo>
                <a:close/>
                <a:moveTo>
                  <a:pt x="193" y="133"/>
                </a:moveTo>
                <a:cubicBezTo>
                  <a:pt x="193" y="166"/>
                  <a:pt x="166" y="193"/>
                  <a:pt x="133" y="193"/>
                </a:cubicBezTo>
                <a:cubicBezTo>
                  <a:pt x="100" y="193"/>
                  <a:pt x="73" y="166"/>
                  <a:pt x="73" y="133"/>
                </a:cubicBezTo>
                <a:cubicBezTo>
                  <a:pt x="73" y="100"/>
                  <a:pt x="100" y="73"/>
                  <a:pt x="133" y="73"/>
                </a:cubicBezTo>
                <a:cubicBezTo>
                  <a:pt x="166" y="73"/>
                  <a:pt x="193" y="100"/>
                  <a:pt x="193" y="133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latin typeface="微软雅黑" panose="020B0503020204020204" pitchFamily="34" charset="-122"/>
            </a:endParaRPr>
          </a:p>
        </p:txBody>
      </p:sp>
      <p:sp>
        <p:nvSpPr>
          <p:cNvPr id="28" name="Freeform 25"/>
          <p:cNvSpPr>
            <a:spLocks noEditPoints="1"/>
          </p:cNvSpPr>
          <p:nvPr/>
        </p:nvSpPr>
        <p:spPr bwMode="auto">
          <a:xfrm>
            <a:off x="6284913" y="2636838"/>
            <a:ext cx="295275" cy="295275"/>
          </a:xfrm>
          <a:custGeom>
            <a:avLst/>
            <a:gdLst>
              <a:gd name="T0" fmla="*/ 156 w 156"/>
              <a:gd name="T1" fmla="*/ 96 h 156"/>
              <a:gd name="T2" fmla="*/ 156 w 156"/>
              <a:gd name="T3" fmla="*/ 64 h 156"/>
              <a:gd name="T4" fmla="*/ 153 w 156"/>
              <a:gd name="T5" fmla="*/ 62 h 156"/>
              <a:gd name="T6" fmla="*/ 129 w 156"/>
              <a:gd name="T7" fmla="*/ 51 h 156"/>
              <a:gd name="T8" fmla="*/ 144 w 156"/>
              <a:gd name="T9" fmla="*/ 35 h 156"/>
              <a:gd name="T10" fmla="*/ 122 w 156"/>
              <a:gd name="T11" fmla="*/ 13 h 156"/>
              <a:gd name="T12" fmla="*/ 119 w 156"/>
              <a:gd name="T13" fmla="*/ 13 h 156"/>
              <a:gd name="T14" fmla="*/ 94 w 156"/>
              <a:gd name="T15" fmla="*/ 22 h 156"/>
              <a:gd name="T16" fmla="*/ 94 w 156"/>
              <a:gd name="T17" fmla="*/ 0 h 156"/>
              <a:gd name="T18" fmla="*/ 63 w 156"/>
              <a:gd name="T19" fmla="*/ 0 h 156"/>
              <a:gd name="T20" fmla="*/ 60 w 156"/>
              <a:gd name="T21" fmla="*/ 3 h 156"/>
              <a:gd name="T22" fmla="*/ 50 w 156"/>
              <a:gd name="T23" fmla="*/ 26 h 156"/>
              <a:gd name="T24" fmla="*/ 35 w 156"/>
              <a:gd name="T25" fmla="*/ 11 h 156"/>
              <a:gd name="T26" fmla="*/ 13 w 156"/>
              <a:gd name="T27" fmla="*/ 33 h 156"/>
              <a:gd name="T28" fmla="*/ 13 w 156"/>
              <a:gd name="T29" fmla="*/ 37 h 156"/>
              <a:gd name="T30" fmla="*/ 21 w 156"/>
              <a:gd name="T31" fmla="*/ 61 h 156"/>
              <a:gd name="T32" fmla="*/ 0 w 156"/>
              <a:gd name="T33" fmla="*/ 61 h 156"/>
              <a:gd name="T34" fmla="*/ 0 w 156"/>
              <a:gd name="T35" fmla="*/ 92 h 156"/>
              <a:gd name="T36" fmla="*/ 2 w 156"/>
              <a:gd name="T37" fmla="*/ 95 h 156"/>
              <a:gd name="T38" fmla="*/ 26 w 156"/>
              <a:gd name="T39" fmla="*/ 107 h 156"/>
              <a:gd name="T40" fmla="*/ 11 w 156"/>
              <a:gd name="T41" fmla="*/ 122 h 156"/>
              <a:gd name="T42" fmla="*/ 33 w 156"/>
              <a:gd name="T43" fmla="*/ 144 h 156"/>
              <a:gd name="T44" fmla="*/ 36 w 156"/>
              <a:gd name="T45" fmla="*/ 144 h 156"/>
              <a:gd name="T46" fmla="*/ 61 w 156"/>
              <a:gd name="T47" fmla="*/ 135 h 156"/>
              <a:gd name="T48" fmla="*/ 61 w 156"/>
              <a:gd name="T49" fmla="*/ 156 h 156"/>
              <a:gd name="T50" fmla="*/ 92 w 156"/>
              <a:gd name="T51" fmla="*/ 156 h 156"/>
              <a:gd name="T52" fmla="*/ 95 w 156"/>
              <a:gd name="T53" fmla="*/ 154 h 156"/>
              <a:gd name="T54" fmla="*/ 105 w 156"/>
              <a:gd name="T55" fmla="*/ 130 h 156"/>
              <a:gd name="T56" fmla="*/ 120 w 156"/>
              <a:gd name="T57" fmla="*/ 146 h 156"/>
              <a:gd name="T58" fmla="*/ 143 w 156"/>
              <a:gd name="T59" fmla="*/ 124 h 156"/>
              <a:gd name="T60" fmla="*/ 143 w 156"/>
              <a:gd name="T61" fmla="*/ 120 h 156"/>
              <a:gd name="T62" fmla="*/ 133 w 156"/>
              <a:gd name="T63" fmla="*/ 96 h 156"/>
              <a:gd name="T64" fmla="*/ 112 w 156"/>
              <a:gd name="T65" fmla="*/ 78 h 156"/>
              <a:gd name="T66" fmla="*/ 42 w 156"/>
              <a:gd name="T67" fmla="*/ 78 h 156"/>
              <a:gd name="T68" fmla="*/ 112 w 156"/>
              <a:gd name="T69" fmla="*/ 78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6" h="156">
                <a:moveTo>
                  <a:pt x="153" y="96"/>
                </a:moveTo>
                <a:cubicBezTo>
                  <a:pt x="156" y="96"/>
                  <a:pt x="156" y="96"/>
                  <a:pt x="156" y="96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56" y="64"/>
                  <a:pt x="156" y="64"/>
                  <a:pt x="156" y="64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53" y="62"/>
                  <a:pt x="153" y="62"/>
                  <a:pt x="153" y="62"/>
                </a:cubicBezTo>
                <a:cubicBezTo>
                  <a:pt x="133" y="62"/>
                  <a:pt x="133" y="62"/>
                  <a:pt x="133" y="62"/>
                </a:cubicBezTo>
                <a:cubicBezTo>
                  <a:pt x="132" y="58"/>
                  <a:pt x="131" y="54"/>
                  <a:pt x="129" y="51"/>
                </a:cubicBezTo>
                <a:cubicBezTo>
                  <a:pt x="143" y="37"/>
                  <a:pt x="143" y="37"/>
                  <a:pt x="143" y="37"/>
                </a:cubicBezTo>
                <a:cubicBezTo>
                  <a:pt x="144" y="35"/>
                  <a:pt x="144" y="35"/>
                  <a:pt x="144" y="35"/>
                </a:cubicBezTo>
                <a:cubicBezTo>
                  <a:pt x="143" y="33"/>
                  <a:pt x="143" y="33"/>
                  <a:pt x="143" y="33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19" y="13"/>
                  <a:pt x="119" y="13"/>
                  <a:pt x="119" y="13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101" y="25"/>
                  <a:pt x="98" y="23"/>
                  <a:pt x="94" y="22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0"/>
                  <a:pt x="94" y="0"/>
                  <a:pt x="9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22"/>
                  <a:pt x="60" y="22"/>
                  <a:pt x="60" y="22"/>
                </a:cubicBezTo>
                <a:cubicBezTo>
                  <a:pt x="57" y="23"/>
                  <a:pt x="53" y="25"/>
                  <a:pt x="50" y="26"/>
                </a:cubicBezTo>
                <a:cubicBezTo>
                  <a:pt x="36" y="13"/>
                  <a:pt x="36" y="13"/>
                  <a:pt x="36" y="13"/>
                </a:cubicBezTo>
                <a:cubicBezTo>
                  <a:pt x="35" y="11"/>
                  <a:pt x="35" y="11"/>
                  <a:pt x="35" y="11"/>
                </a:cubicBezTo>
                <a:cubicBezTo>
                  <a:pt x="33" y="13"/>
                  <a:pt x="33" y="13"/>
                  <a:pt x="33" y="13"/>
                </a:cubicBezTo>
                <a:cubicBezTo>
                  <a:pt x="13" y="33"/>
                  <a:pt x="13" y="33"/>
                  <a:pt x="13" y="33"/>
                </a:cubicBezTo>
                <a:cubicBezTo>
                  <a:pt x="11" y="35"/>
                  <a:pt x="11" y="35"/>
                  <a:pt x="11" y="35"/>
                </a:cubicBezTo>
                <a:cubicBezTo>
                  <a:pt x="13" y="37"/>
                  <a:pt x="13" y="37"/>
                  <a:pt x="13" y="37"/>
                </a:cubicBezTo>
                <a:cubicBezTo>
                  <a:pt x="26" y="50"/>
                  <a:pt x="26" y="50"/>
                  <a:pt x="26" y="50"/>
                </a:cubicBezTo>
                <a:cubicBezTo>
                  <a:pt x="24" y="54"/>
                  <a:pt x="22" y="57"/>
                  <a:pt x="21" y="61"/>
                </a:cubicBezTo>
                <a:cubicBezTo>
                  <a:pt x="2" y="61"/>
                  <a:pt x="2" y="61"/>
                  <a:pt x="2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5"/>
                  <a:pt x="0" y="95"/>
                  <a:pt x="0" y="95"/>
                </a:cubicBezTo>
                <a:cubicBezTo>
                  <a:pt x="2" y="95"/>
                  <a:pt x="2" y="95"/>
                  <a:pt x="2" y="95"/>
                </a:cubicBezTo>
                <a:cubicBezTo>
                  <a:pt x="21" y="95"/>
                  <a:pt x="21" y="95"/>
                  <a:pt x="21" y="95"/>
                </a:cubicBezTo>
                <a:cubicBezTo>
                  <a:pt x="22" y="99"/>
                  <a:pt x="24" y="103"/>
                  <a:pt x="26" y="107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1" y="122"/>
                  <a:pt x="11" y="122"/>
                  <a:pt x="11" y="122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33" y="144"/>
                  <a:pt x="33" y="144"/>
                  <a:pt x="33" y="144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4" y="132"/>
                  <a:pt x="57" y="134"/>
                  <a:pt x="61" y="135"/>
                </a:cubicBezTo>
                <a:cubicBezTo>
                  <a:pt x="61" y="154"/>
                  <a:pt x="61" y="154"/>
                  <a:pt x="61" y="154"/>
                </a:cubicBezTo>
                <a:cubicBezTo>
                  <a:pt x="61" y="156"/>
                  <a:pt x="61" y="156"/>
                  <a:pt x="61" y="156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95" y="154"/>
                  <a:pt x="95" y="154"/>
                  <a:pt x="95" y="154"/>
                </a:cubicBezTo>
                <a:cubicBezTo>
                  <a:pt x="95" y="134"/>
                  <a:pt x="95" y="134"/>
                  <a:pt x="95" y="134"/>
                </a:cubicBezTo>
                <a:cubicBezTo>
                  <a:pt x="98" y="133"/>
                  <a:pt x="102" y="132"/>
                  <a:pt x="105" y="130"/>
                </a:cubicBezTo>
                <a:cubicBezTo>
                  <a:pt x="119" y="144"/>
                  <a:pt x="119" y="144"/>
                  <a:pt x="119" y="144"/>
                </a:cubicBezTo>
                <a:cubicBezTo>
                  <a:pt x="120" y="146"/>
                  <a:pt x="120" y="146"/>
                  <a:pt x="120" y="146"/>
                </a:cubicBezTo>
                <a:cubicBezTo>
                  <a:pt x="122" y="144"/>
                  <a:pt x="122" y="144"/>
                  <a:pt x="122" y="144"/>
                </a:cubicBezTo>
                <a:cubicBezTo>
                  <a:pt x="143" y="124"/>
                  <a:pt x="143" y="124"/>
                  <a:pt x="143" y="124"/>
                </a:cubicBezTo>
                <a:cubicBezTo>
                  <a:pt x="144" y="122"/>
                  <a:pt x="144" y="122"/>
                  <a:pt x="144" y="122"/>
                </a:cubicBezTo>
                <a:cubicBezTo>
                  <a:pt x="143" y="120"/>
                  <a:pt x="143" y="120"/>
                  <a:pt x="143" y="120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31" y="103"/>
                  <a:pt x="132" y="99"/>
                  <a:pt x="133" y="96"/>
                </a:cubicBezTo>
                <a:cubicBezTo>
                  <a:pt x="153" y="96"/>
                  <a:pt x="153" y="96"/>
                  <a:pt x="153" y="96"/>
                </a:cubicBezTo>
                <a:close/>
                <a:moveTo>
                  <a:pt x="112" y="78"/>
                </a:moveTo>
                <a:cubicBezTo>
                  <a:pt x="112" y="98"/>
                  <a:pt x="96" y="113"/>
                  <a:pt x="77" y="113"/>
                </a:cubicBezTo>
                <a:cubicBezTo>
                  <a:pt x="58" y="113"/>
                  <a:pt x="42" y="98"/>
                  <a:pt x="42" y="78"/>
                </a:cubicBezTo>
                <a:cubicBezTo>
                  <a:pt x="42" y="59"/>
                  <a:pt x="58" y="43"/>
                  <a:pt x="77" y="43"/>
                </a:cubicBezTo>
                <a:cubicBezTo>
                  <a:pt x="96" y="43"/>
                  <a:pt x="112" y="59"/>
                  <a:pt x="112" y="78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Freeform 26"/>
          <p:cNvSpPr>
            <a:spLocks noEditPoints="1"/>
          </p:cNvSpPr>
          <p:nvPr/>
        </p:nvSpPr>
        <p:spPr bwMode="auto">
          <a:xfrm>
            <a:off x="6546851" y="1463676"/>
            <a:ext cx="296863" cy="295275"/>
          </a:xfrm>
          <a:custGeom>
            <a:avLst/>
            <a:gdLst>
              <a:gd name="T0" fmla="*/ 156 w 156"/>
              <a:gd name="T1" fmla="*/ 96 h 156"/>
              <a:gd name="T2" fmla="*/ 156 w 156"/>
              <a:gd name="T3" fmla="*/ 64 h 156"/>
              <a:gd name="T4" fmla="*/ 154 w 156"/>
              <a:gd name="T5" fmla="*/ 62 h 156"/>
              <a:gd name="T6" fmla="*/ 130 w 156"/>
              <a:gd name="T7" fmla="*/ 50 h 156"/>
              <a:gd name="T8" fmla="*/ 145 w 156"/>
              <a:gd name="T9" fmla="*/ 35 h 156"/>
              <a:gd name="T10" fmla="*/ 123 w 156"/>
              <a:gd name="T11" fmla="*/ 13 h 156"/>
              <a:gd name="T12" fmla="*/ 120 w 156"/>
              <a:gd name="T13" fmla="*/ 13 h 156"/>
              <a:gd name="T14" fmla="*/ 95 w 156"/>
              <a:gd name="T15" fmla="*/ 22 h 156"/>
              <a:gd name="T16" fmla="*/ 95 w 156"/>
              <a:gd name="T17" fmla="*/ 0 h 156"/>
              <a:gd name="T18" fmla="*/ 64 w 156"/>
              <a:gd name="T19" fmla="*/ 0 h 156"/>
              <a:gd name="T20" fmla="*/ 61 w 156"/>
              <a:gd name="T21" fmla="*/ 3 h 156"/>
              <a:gd name="T22" fmla="*/ 51 w 156"/>
              <a:gd name="T23" fmla="*/ 26 h 156"/>
              <a:gd name="T24" fmla="*/ 36 w 156"/>
              <a:gd name="T25" fmla="*/ 11 h 156"/>
              <a:gd name="T26" fmla="*/ 13 w 156"/>
              <a:gd name="T27" fmla="*/ 33 h 156"/>
              <a:gd name="T28" fmla="*/ 13 w 156"/>
              <a:gd name="T29" fmla="*/ 37 h 156"/>
              <a:gd name="T30" fmla="*/ 22 w 156"/>
              <a:gd name="T31" fmla="*/ 61 h 156"/>
              <a:gd name="T32" fmla="*/ 0 w 156"/>
              <a:gd name="T33" fmla="*/ 61 h 156"/>
              <a:gd name="T34" fmla="*/ 0 w 156"/>
              <a:gd name="T35" fmla="*/ 92 h 156"/>
              <a:gd name="T36" fmla="*/ 3 w 156"/>
              <a:gd name="T37" fmla="*/ 95 h 156"/>
              <a:gd name="T38" fmla="*/ 27 w 156"/>
              <a:gd name="T39" fmla="*/ 107 h 156"/>
              <a:gd name="T40" fmla="*/ 12 w 156"/>
              <a:gd name="T41" fmla="*/ 122 h 156"/>
              <a:gd name="T42" fmla="*/ 34 w 156"/>
              <a:gd name="T43" fmla="*/ 144 h 156"/>
              <a:gd name="T44" fmla="*/ 37 w 156"/>
              <a:gd name="T45" fmla="*/ 144 h 156"/>
              <a:gd name="T46" fmla="*/ 62 w 156"/>
              <a:gd name="T47" fmla="*/ 135 h 156"/>
              <a:gd name="T48" fmla="*/ 62 w 156"/>
              <a:gd name="T49" fmla="*/ 156 h 156"/>
              <a:gd name="T50" fmla="*/ 93 w 156"/>
              <a:gd name="T51" fmla="*/ 156 h 156"/>
              <a:gd name="T52" fmla="*/ 96 w 156"/>
              <a:gd name="T53" fmla="*/ 154 h 156"/>
              <a:gd name="T54" fmla="*/ 106 w 156"/>
              <a:gd name="T55" fmla="*/ 130 h 156"/>
              <a:gd name="T56" fmla="*/ 121 w 156"/>
              <a:gd name="T57" fmla="*/ 146 h 156"/>
              <a:gd name="T58" fmla="*/ 143 w 156"/>
              <a:gd name="T59" fmla="*/ 124 h 156"/>
              <a:gd name="T60" fmla="*/ 143 w 156"/>
              <a:gd name="T61" fmla="*/ 120 h 156"/>
              <a:gd name="T62" fmla="*/ 134 w 156"/>
              <a:gd name="T63" fmla="*/ 96 h 156"/>
              <a:gd name="T64" fmla="*/ 113 w 156"/>
              <a:gd name="T65" fmla="*/ 78 h 156"/>
              <a:gd name="T66" fmla="*/ 43 w 156"/>
              <a:gd name="T67" fmla="*/ 78 h 156"/>
              <a:gd name="T68" fmla="*/ 113 w 156"/>
              <a:gd name="T69" fmla="*/ 78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6" h="156">
                <a:moveTo>
                  <a:pt x="154" y="96"/>
                </a:moveTo>
                <a:cubicBezTo>
                  <a:pt x="156" y="96"/>
                  <a:pt x="156" y="96"/>
                  <a:pt x="156" y="96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56" y="64"/>
                  <a:pt x="156" y="64"/>
                  <a:pt x="156" y="64"/>
                </a:cubicBezTo>
                <a:cubicBezTo>
                  <a:pt x="156" y="62"/>
                  <a:pt x="156" y="62"/>
                  <a:pt x="156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133" y="58"/>
                  <a:pt x="132" y="54"/>
                  <a:pt x="130" y="50"/>
                </a:cubicBezTo>
                <a:cubicBezTo>
                  <a:pt x="143" y="37"/>
                  <a:pt x="143" y="37"/>
                  <a:pt x="143" y="37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3" y="33"/>
                  <a:pt x="143" y="33"/>
                  <a:pt x="143" y="33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06" y="27"/>
                  <a:pt x="106" y="27"/>
                  <a:pt x="106" y="27"/>
                </a:cubicBezTo>
                <a:cubicBezTo>
                  <a:pt x="102" y="25"/>
                  <a:pt x="99" y="23"/>
                  <a:pt x="95" y="22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0"/>
                  <a:pt x="95" y="0"/>
                  <a:pt x="95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3"/>
                  <a:pt x="61" y="3"/>
                  <a:pt x="61" y="3"/>
                </a:cubicBezTo>
                <a:cubicBezTo>
                  <a:pt x="61" y="22"/>
                  <a:pt x="61" y="22"/>
                  <a:pt x="61" y="22"/>
                </a:cubicBezTo>
                <a:cubicBezTo>
                  <a:pt x="58" y="23"/>
                  <a:pt x="54" y="25"/>
                  <a:pt x="51" y="26"/>
                </a:cubicBezTo>
                <a:cubicBezTo>
                  <a:pt x="37" y="13"/>
                  <a:pt x="37" y="13"/>
                  <a:pt x="37" y="13"/>
                </a:cubicBezTo>
                <a:cubicBezTo>
                  <a:pt x="36" y="11"/>
                  <a:pt x="36" y="11"/>
                  <a:pt x="36" y="11"/>
                </a:cubicBezTo>
                <a:cubicBezTo>
                  <a:pt x="34" y="13"/>
                  <a:pt x="34" y="13"/>
                  <a:pt x="34" y="13"/>
                </a:cubicBezTo>
                <a:cubicBezTo>
                  <a:pt x="13" y="33"/>
                  <a:pt x="13" y="33"/>
                  <a:pt x="13" y="33"/>
                </a:cubicBezTo>
                <a:cubicBezTo>
                  <a:pt x="12" y="35"/>
                  <a:pt x="12" y="35"/>
                  <a:pt x="12" y="35"/>
                </a:cubicBezTo>
                <a:cubicBezTo>
                  <a:pt x="13" y="37"/>
                  <a:pt x="13" y="37"/>
                  <a:pt x="13" y="37"/>
                </a:cubicBezTo>
                <a:cubicBezTo>
                  <a:pt x="27" y="50"/>
                  <a:pt x="27" y="50"/>
                  <a:pt x="27" y="50"/>
                </a:cubicBezTo>
                <a:cubicBezTo>
                  <a:pt x="25" y="53"/>
                  <a:pt x="23" y="57"/>
                  <a:pt x="22" y="61"/>
                </a:cubicBezTo>
                <a:cubicBezTo>
                  <a:pt x="3" y="61"/>
                  <a:pt x="3" y="61"/>
                  <a:pt x="3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5"/>
                  <a:pt x="0" y="95"/>
                  <a:pt x="0" y="95"/>
                </a:cubicBezTo>
                <a:cubicBezTo>
                  <a:pt x="3" y="95"/>
                  <a:pt x="3" y="95"/>
                  <a:pt x="3" y="95"/>
                </a:cubicBezTo>
                <a:cubicBezTo>
                  <a:pt x="22" y="95"/>
                  <a:pt x="22" y="95"/>
                  <a:pt x="22" y="95"/>
                </a:cubicBezTo>
                <a:cubicBezTo>
                  <a:pt x="23" y="99"/>
                  <a:pt x="25" y="103"/>
                  <a:pt x="27" y="107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2" y="122"/>
                  <a:pt x="12" y="122"/>
                  <a:pt x="12" y="122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34" y="144"/>
                  <a:pt x="34" y="144"/>
                  <a:pt x="34" y="144"/>
                </a:cubicBezTo>
                <a:cubicBezTo>
                  <a:pt x="36" y="146"/>
                  <a:pt x="36" y="146"/>
                  <a:pt x="36" y="146"/>
                </a:cubicBezTo>
                <a:cubicBezTo>
                  <a:pt x="37" y="144"/>
                  <a:pt x="37" y="144"/>
                  <a:pt x="37" y="144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54" y="132"/>
                  <a:pt x="58" y="134"/>
                  <a:pt x="62" y="135"/>
                </a:cubicBezTo>
                <a:cubicBezTo>
                  <a:pt x="62" y="154"/>
                  <a:pt x="62" y="154"/>
                  <a:pt x="62" y="154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4"/>
                  <a:pt x="96" y="154"/>
                  <a:pt x="96" y="15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9" y="133"/>
                  <a:pt x="102" y="132"/>
                  <a:pt x="106" y="130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1" y="146"/>
                  <a:pt x="121" y="146"/>
                  <a:pt x="121" y="146"/>
                </a:cubicBezTo>
                <a:cubicBezTo>
                  <a:pt x="123" y="144"/>
                  <a:pt x="123" y="144"/>
                  <a:pt x="123" y="144"/>
                </a:cubicBezTo>
                <a:cubicBezTo>
                  <a:pt x="143" y="124"/>
                  <a:pt x="143" y="124"/>
                  <a:pt x="143" y="124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43" y="120"/>
                  <a:pt x="143" y="120"/>
                  <a:pt x="143" y="120"/>
                </a:cubicBezTo>
                <a:cubicBezTo>
                  <a:pt x="130" y="106"/>
                  <a:pt x="130" y="106"/>
                  <a:pt x="130" y="106"/>
                </a:cubicBezTo>
                <a:cubicBezTo>
                  <a:pt x="131" y="103"/>
                  <a:pt x="133" y="99"/>
                  <a:pt x="134" y="96"/>
                </a:cubicBezTo>
                <a:cubicBezTo>
                  <a:pt x="154" y="96"/>
                  <a:pt x="154" y="96"/>
                  <a:pt x="154" y="96"/>
                </a:cubicBezTo>
                <a:close/>
                <a:moveTo>
                  <a:pt x="113" y="78"/>
                </a:moveTo>
                <a:cubicBezTo>
                  <a:pt x="113" y="98"/>
                  <a:pt x="97" y="113"/>
                  <a:pt x="78" y="113"/>
                </a:cubicBezTo>
                <a:cubicBezTo>
                  <a:pt x="59" y="113"/>
                  <a:pt x="43" y="98"/>
                  <a:pt x="43" y="78"/>
                </a:cubicBezTo>
                <a:cubicBezTo>
                  <a:pt x="43" y="59"/>
                  <a:pt x="59" y="43"/>
                  <a:pt x="78" y="43"/>
                </a:cubicBezTo>
                <a:cubicBezTo>
                  <a:pt x="97" y="43"/>
                  <a:pt x="113" y="59"/>
                  <a:pt x="113" y="7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0" name="Freeform 27"/>
          <p:cNvSpPr>
            <a:spLocks noEditPoints="1"/>
          </p:cNvSpPr>
          <p:nvPr/>
        </p:nvSpPr>
        <p:spPr bwMode="auto">
          <a:xfrm>
            <a:off x="6477001" y="2432051"/>
            <a:ext cx="219075" cy="217488"/>
          </a:xfrm>
          <a:custGeom>
            <a:avLst/>
            <a:gdLst>
              <a:gd name="T0" fmla="*/ 115 w 115"/>
              <a:gd name="T1" fmla="*/ 70 h 115"/>
              <a:gd name="T2" fmla="*/ 115 w 115"/>
              <a:gd name="T3" fmla="*/ 47 h 115"/>
              <a:gd name="T4" fmla="*/ 114 w 115"/>
              <a:gd name="T5" fmla="*/ 45 h 115"/>
              <a:gd name="T6" fmla="*/ 96 w 115"/>
              <a:gd name="T7" fmla="*/ 37 h 115"/>
              <a:gd name="T8" fmla="*/ 107 w 115"/>
              <a:gd name="T9" fmla="*/ 25 h 115"/>
              <a:gd name="T10" fmla="*/ 91 w 115"/>
              <a:gd name="T11" fmla="*/ 9 h 115"/>
              <a:gd name="T12" fmla="*/ 88 w 115"/>
              <a:gd name="T13" fmla="*/ 9 h 115"/>
              <a:gd name="T14" fmla="*/ 70 w 115"/>
              <a:gd name="T15" fmla="*/ 16 h 115"/>
              <a:gd name="T16" fmla="*/ 70 w 115"/>
              <a:gd name="T17" fmla="*/ 0 h 115"/>
              <a:gd name="T18" fmla="*/ 47 w 115"/>
              <a:gd name="T19" fmla="*/ 0 h 115"/>
              <a:gd name="T20" fmla="*/ 45 w 115"/>
              <a:gd name="T21" fmla="*/ 1 h 115"/>
              <a:gd name="T22" fmla="*/ 37 w 115"/>
              <a:gd name="T23" fmla="*/ 19 h 115"/>
              <a:gd name="T24" fmla="*/ 26 w 115"/>
              <a:gd name="T25" fmla="*/ 8 h 115"/>
              <a:gd name="T26" fmla="*/ 9 w 115"/>
              <a:gd name="T27" fmla="*/ 24 h 115"/>
              <a:gd name="T28" fmla="*/ 9 w 115"/>
              <a:gd name="T29" fmla="*/ 27 h 115"/>
              <a:gd name="T30" fmla="*/ 16 w 115"/>
              <a:gd name="T31" fmla="*/ 45 h 115"/>
              <a:gd name="T32" fmla="*/ 0 w 115"/>
              <a:gd name="T33" fmla="*/ 45 h 115"/>
              <a:gd name="T34" fmla="*/ 0 w 115"/>
              <a:gd name="T35" fmla="*/ 68 h 115"/>
              <a:gd name="T36" fmla="*/ 1 w 115"/>
              <a:gd name="T37" fmla="*/ 70 h 115"/>
              <a:gd name="T38" fmla="*/ 19 w 115"/>
              <a:gd name="T39" fmla="*/ 79 h 115"/>
              <a:gd name="T40" fmla="*/ 8 w 115"/>
              <a:gd name="T41" fmla="*/ 90 h 115"/>
              <a:gd name="T42" fmla="*/ 24 w 115"/>
              <a:gd name="T43" fmla="*/ 106 h 115"/>
              <a:gd name="T44" fmla="*/ 27 w 115"/>
              <a:gd name="T45" fmla="*/ 106 h 115"/>
              <a:gd name="T46" fmla="*/ 45 w 115"/>
              <a:gd name="T47" fmla="*/ 99 h 115"/>
              <a:gd name="T48" fmla="*/ 45 w 115"/>
              <a:gd name="T49" fmla="*/ 115 h 115"/>
              <a:gd name="T50" fmla="*/ 69 w 115"/>
              <a:gd name="T51" fmla="*/ 115 h 115"/>
              <a:gd name="T52" fmla="*/ 70 w 115"/>
              <a:gd name="T53" fmla="*/ 114 h 115"/>
              <a:gd name="T54" fmla="*/ 78 w 115"/>
              <a:gd name="T55" fmla="*/ 96 h 115"/>
              <a:gd name="T56" fmla="*/ 89 w 115"/>
              <a:gd name="T57" fmla="*/ 108 h 115"/>
              <a:gd name="T58" fmla="*/ 106 w 115"/>
              <a:gd name="T59" fmla="*/ 91 h 115"/>
              <a:gd name="T60" fmla="*/ 106 w 115"/>
              <a:gd name="T61" fmla="*/ 89 h 115"/>
              <a:gd name="T62" fmla="*/ 99 w 115"/>
              <a:gd name="T63" fmla="*/ 70 h 115"/>
              <a:gd name="T64" fmla="*/ 83 w 115"/>
              <a:gd name="T65" fmla="*/ 58 h 115"/>
              <a:gd name="T66" fmla="*/ 31 w 115"/>
              <a:gd name="T67" fmla="*/ 58 h 115"/>
              <a:gd name="T68" fmla="*/ 83 w 115"/>
              <a:gd name="T69" fmla="*/ 58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5" h="115">
                <a:moveTo>
                  <a:pt x="114" y="70"/>
                </a:moveTo>
                <a:cubicBezTo>
                  <a:pt x="115" y="70"/>
                  <a:pt x="115" y="70"/>
                  <a:pt x="115" y="70"/>
                </a:cubicBezTo>
                <a:cubicBezTo>
                  <a:pt x="115" y="69"/>
                  <a:pt x="115" y="69"/>
                  <a:pt x="115" y="69"/>
                </a:cubicBezTo>
                <a:cubicBezTo>
                  <a:pt x="115" y="47"/>
                  <a:pt x="115" y="47"/>
                  <a:pt x="115" y="47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14" y="45"/>
                  <a:pt x="114" y="45"/>
                  <a:pt x="114" y="45"/>
                </a:cubicBezTo>
                <a:cubicBezTo>
                  <a:pt x="99" y="45"/>
                  <a:pt x="99" y="45"/>
                  <a:pt x="99" y="45"/>
                </a:cubicBezTo>
                <a:cubicBezTo>
                  <a:pt x="98" y="42"/>
                  <a:pt x="97" y="40"/>
                  <a:pt x="96" y="37"/>
                </a:cubicBezTo>
                <a:cubicBezTo>
                  <a:pt x="106" y="27"/>
                  <a:pt x="106" y="27"/>
                  <a:pt x="106" y="27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91" y="9"/>
                  <a:pt x="91" y="9"/>
                  <a:pt x="91" y="9"/>
                </a:cubicBezTo>
                <a:cubicBezTo>
                  <a:pt x="89" y="8"/>
                  <a:pt x="89" y="8"/>
                  <a:pt x="89" y="8"/>
                </a:cubicBezTo>
                <a:cubicBezTo>
                  <a:pt x="88" y="9"/>
                  <a:pt x="88" y="9"/>
                  <a:pt x="88" y="9"/>
                </a:cubicBezTo>
                <a:cubicBezTo>
                  <a:pt x="78" y="19"/>
                  <a:pt x="78" y="19"/>
                  <a:pt x="78" y="19"/>
                </a:cubicBezTo>
                <a:cubicBezTo>
                  <a:pt x="75" y="18"/>
                  <a:pt x="73" y="17"/>
                  <a:pt x="70" y="16"/>
                </a:cubicBezTo>
                <a:cubicBezTo>
                  <a:pt x="70" y="1"/>
                  <a:pt x="70" y="1"/>
                  <a:pt x="70" y="1"/>
                </a:cubicBezTo>
                <a:cubicBezTo>
                  <a:pt x="70" y="0"/>
                  <a:pt x="70" y="0"/>
                  <a:pt x="70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16"/>
                  <a:pt x="45" y="16"/>
                  <a:pt x="45" y="16"/>
                </a:cubicBezTo>
                <a:cubicBezTo>
                  <a:pt x="42" y="17"/>
                  <a:pt x="40" y="18"/>
                  <a:pt x="37" y="19"/>
                </a:cubicBezTo>
                <a:cubicBezTo>
                  <a:pt x="27" y="9"/>
                  <a:pt x="27" y="9"/>
                  <a:pt x="27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4" y="9"/>
                  <a:pt x="24" y="9"/>
                  <a:pt x="24" y="9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7"/>
                  <a:pt x="9" y="27"/>
                  <a:pt x="9" y="27"/>
                </a:cubicBezTo>
                <a:cubicBezTo>
                  <a:pt x="19" y="36"/>
                  <a:pt x="19" y="36"/>
                  <a:pt x="19" y="36"/>
                </a:cubicBezTo>
                <a:cubicBezTo>
                  <a:pt x="18" y="39"/>
                  <a:pt x="16" y="42"/>
                  <a:pt x="16" y="45"/>
                </a:cubicBezTo>
                <a:cubicBezTo>
                  <a:pt x="1" y="45"/>
                  <a:pt x="1" y="45"/>
                  <a:pt x="1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0"/>
                  <a:pt x="0" y="70"/>
                  <a:pt x="0" y="70"/>
                </a:cubicBezTo>
                <a:cubicBezTo>
                  <a:pt x="1" y="70"/>
                  <a:pt x="1" y="70"/>
                  <a:pt x="1" y="70"/>
                </a:cubicBezTo>
                <a:cubicBezTo>
                  <a:pt x="15" y="70"/>
                  <a:pt x="15" y="70"/>
                  <a:pt x="15" y="70"/>
                </a:cubicBezTo>
                <a:cubicBezTo>
                  <a:pt x="16" y="73"/>
                  <a:pt x="18" y="76"/>
                  <a:pt x="19" y="79"/>
                </a:cubicBezTo>
                <a:cubicBezTo>
                  <a:pt x="9" y="89"/>
                  <a:pt x="9" y="89"/>
                  <a:pt x="9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9" y="91"/>
                  <a:pt x="9" y="91"/>
                  <a:pt x="9" y="91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37" y="96"/>
                  <a:pt x="37" y="96"/>
                  <a:pt x="37" y="96"/>
                </a:cubicBezTo>
                <a:cubicBezTo>
                  <a:pt x="40" y="98"/>
                  <a:pt x="42" y="99"/>
                  <a:pt x="45" y="99"/>
                </a:cubicBezTo>
                <a:cubicBezTo>
                  <a:pt x="45" y="114"/>
                  <a:pt x="45" y="114"/>
                  <a:pt x="45" y="114"/>
                </a:cubicBezTo>
                <a:cubicBezTo>
                  <a:pt x="45" y="115"/>
                  <a:pt x="45" y="115"/>
                  <a:pt x="45" y="115"/>
                </a:cubicBezTo>
                <a:cubicBezTo>
                  <a:pt x="47" y="115"/>
                  <a:pt x="47" y="115"/>
                  <a:pt x="47" y="115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99"/>
                  <a:pt x="70" y="99"/>
                  <a:pt x="70" y="99"/>
                </a:cubicBezTo>
                <a:cubicBezTo>
                  <a:pt x="73" y="98"/>
                  <a:pt x="75" y="97"/>
                  <a:pt x="78" y="96"/>
                </a:cubicBezTo>
                <a:cubicBezTo>
                  <a:pt x="88" y="106"/>
                  <a:pt x="88" y="106"/>
                  <a:pt x="88" y="106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91" y="106"/>
                  <a:pt x="91" y="106"/>
                  <a:pt x="91" y="106"/>
                </a:cubicBezTo>
                <a:cubicBezTo>
                  <a:pt x="106" y="91"/>
                  <a:pt x="106" y="91"/>
                  <a:pt x="106" y="91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6" y="89"/>
                  <a:pt x="106" y="89"/>
                  <a:pt x="106" y="89"/>
                </a:cubicBezTo>
                <a:cubicBezTo>
                  <a:pt x="96" y="78"/>
                  <a:pt x="96" y="78"/>
                  <a:pt x="96" y="78"/>
                </a:cubicBezTo>
                <a:cubicBezTo>
                  <a:pt x="97" y="76"/>
                  <a:pt x="98" y="73"/>
                  <a:pt x="99" y="70"/>
                </a:cubicBezTo>
                <a:cubicBezTo>
                  <a:pt x="114" y="70"/>
                  <a:pt x="114" y="70"/>
                  <a:pt x="114" y="70"/>
                </a:cubicBezTo>
                <a:close/>
                <a:moveTo>
                  <a:pt x="83" y="58"/>
                </a:moveTo>
                <a:cubicBezTo>
                  <a:pt x="83" y="72"/>
                  <a:pt x="72" y="84"/>
                  <a:pt x="57" y="84"/>
                </a:cubicBezTo>
                <a:cubicBezTo>
                  <a:pt x="43" y="84"/>
                  <a:pt x="31" y="72"/>
                  <a:pt x="31" y="58"/>
                </a:cubicBezTo>
                <a:cubicBezTo>
                  <a:pt x="31" y="43"/>
                  <a:pt x="43" y="32"/>
                  <a:pt x="57" y="32"/>
                </a:cubicBezTo>
                <a:cubicBezTo>
                  <a:pt x="72" y="32"/>
                  <a:pt x="83" y="43"/>
                  <a:pt x="83" y="5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Freeform 28"/>
          <p:cNvSpPr>
            <a:spLocks noEditPoints="1"/>
          </p:cNvSpPr>
          <p:nvPr/>
        </p:nvSpPr>
        <p:spPr bwMode="auto">
          <a:xfrm>
            <a:off x="4576763" y="3049588"/>
            <a:ext cx="171450" cy="171450"/>
          </a:xfrm>
          <a:custGeom>
            <a:avLst/>
            <a:gdLst>
              <a:gd name="T0" fmla="*/ 91 w 91"/>
              <a:gd name="T1" fmla="*/ 56 h 91"/>
              <a:gd name="T2" fmla="*/ 91 w 91"/>
              <a:gd name="T3" fmla="*/ 37 h 91"/>
              <a:gd name="T4" fmla="*/ 90 w 91"/>
              <a:gd name="T5" fmla="*/ 36 h 91"/>
              <a:gd name="T6" fmla="*/ 75 w 91"/>
              <a:gd name="T7" fmla="*/ 29 h 91"/>
              <a:gd name="T8" fmla="*/ 84 w 91"/>
              <a:gd name="T9" fmla="*/ 20 h 91"/>
              <a:gd name="T10" fmla="*/ 71 w 91"/>
              <a:gd name="T11" fmla="*/ 7 h 91"/>
              <a:gd name="T12" fmla="*/ 69 w 91"/>
              <a:gd name="T13" fmla="*/ 7 h 91"/>
              <a:gd name="T14" fmla="*/ 55 w 91"/>
              <a:gd name="T15" fmla="*/ 13 h 91"/>
              <a:gd name="T16" fmla="*/ 55 w 91"/>
              <a:gd name="T17" fmla="*/ 0 h 91"/>
              <a:gd name="T18" fmla="*/ 37 w 91"/>
              <a:gd name="T19" fmla="*/ 0 h 91"/>
              <a:gd name="T20" fmla="*/ 35 w 91"/>
              <a:gd name="T21" fmla="*/ 1 h 91"/>
              <a:gd name="T22" fmla="*/ 29 w 91"/>
              <a:gd name="T23" fmla="*/ 15 h 91"/>
              <a:gd name="T24" fmla="*/ 20 w 91"/>
              <a:gd name="T25" fmla="*/ 6 h 91"/>
              <a:gd name="T26" fmla="*/ 7 w 91"/>
              <a:gd name="T27" fmla="*/ 19 h 91"/>
              <a:gd name="T28" fmla="*/ 7 w 91"/>
              <a:gd name="T29" fmla="*/ 21 h 91"/>
              <a:gd name="T30" fmla="*/ 12 w 91"/>
              <a:gd name="T31" fmla="*/ 35 h 91"/>
              <a:gd name="T32" fmla="*/ 0 w 91"/>
              <a:gd name="T33" fmla="*/ 35 h 91"/>
              <a:gd name="T34" fmla="*/ 0 w 91"/>
              <a:gd name="T35" fmla="*/ 54 h 91"/>
              <a:gd name="T36" fmla="*/ 1 w 91"/>
              <a:gd name="T37" fmla="*/ 55 h 91"/>
              <a:gd name="T38" fmla="*/ 15 w 91"/>
              <a:gd name="T39" fmla="*/ 62 h 91"/>
              <a:gd name="T40" fmla="*/ 6 w 91"/>
              <a:gd name="T41" fmla="*/ 71 h 91"/>
              <a:gd name="T42" fmla="*/ 19 w 91"/>
              <a:gd name="T43" fmla="*/ 84 h 91"/>
              <a:gd name="T44" fmla="*/ 21 w 91"/>
              <a:gd name="T45" fmla="*/ 84 h 91"/>
              <a:gd name="T46" fmla="*/ 36 w 91"/>
              <a:gd name="T47" fmla="*/ 78 h 91"/>
              <a:gd name="T48" fmla="*/ 36 w 91"/>
              <a:gd name="T49" fmla="*/ 91 h 91"/>
              <a:gd name="T50" fmla="*/ 54 w 91"/>
              <a:gd name="T51" fmla="*/ 91 h 91"/>
              <a:gd name="T52" fmla="*/ 55 w 91"/>
              <a:gd name="T53" fmla="*/ 90 h 91"/>
              <a:gd name="T54" fmla="*/ 61 w 91"/>
              <a:gd name="T55" fmla="*/ 76 h 91"/>
              <a:gd name="T56" fmla="*/ 70 w 91"/>
              <a:gd name="T57" fmla="*/ 85 h 91"/>
              <a:gd name="T58" fmla="*/ 83 w 91"/>
              <a:gd name="T59" fmla="*/ 72 h 91"/>
              <a:gd name="T60" fmla="*/ 83 w 91"/>
              <a:gd name="T61" fmla="*/ 70 h 91"/>
              <a:gd name="T62" fmla="*/ 78 w 91"/>
              <a:gd name="T63" fmla="*/ 56 h 91"/>
              <a:gd name="T64" fmla="*/ 66 w 91"/>
              <a:gd name="T65" fmla="*/ 45 h 91"/>
              <a:gd name="T66" fmla="*/ 25 w 91"/>
              <a:gd name="T67" fmla="*/ 45 h 91"/>
              <a:gd name="T68" fmla="*/ 66 w 91"/>
              <a:gd name="T69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1" h="91">
                <a:moveTo>
                  <a:pt x="90" y="56"/>
                </a:moveTo>
                <a:cubicBezTo>
                  <a:pt x="91" y="56"/>
                  <a:pt x="91" y="56"/>
                  <a:pt x="91" y="56"/>
                </a:cubicBezTo>
                <a:cubicBezTo>
                  <a:pt x="91" y="54"/>
                  <a:pt x="91" y="54"/>
                  <a:pt x="91" y="54"/>
                </a:cubicBezTo>
                <a:cubicBezTo>
                  <a:pt x="91" y="37"/>
                  <a:pt x="91" y="37"/>
                  <a:pt x="91" y="37"/>
                </a:cubicBezTo>
                <a:cubicBezTo>
                  <a:pt x="91" y="36"/>
                  <a:pt x="91" y="36"/>
                  <a:pt x="91" y="36"/>
                </a:cubicBezTo>
                <a:cubicBezTo>
                  <a:pt x="90" y="36"/>
                  <a:pt x="90" y="36"/>
                  <a:pt x="90" y="36"/>
                </a:cubicBezTo>
                <a:cubicBezTo>
                  <a:pt x="78" y="36"/>
                  <a:pt x="78" y="36"/>
                  <a:pt x="78" y="36"/>
                </a:cubicBezTo>
                <a:cubicBezTo>
                  <a:pt x="77" y="33"/>
                  <a:pt x="76" y="31"/>
                  <a:pt x="75" y="29"/>
                </a:cubicBezTo>
                <a:cubicBezTo>
                  <a:pt x="83" y="21"/>
                  <a:pt x="83" y="21"/>
                  <a:pt x="83" y="21"/>
                </a:cubicBezTo>
                <a:cubicBezTo>
                  <a:pt x="84" y="20"/>
                  <a:pt x="84" y="20"/>
                  <a:pt x="84" y="20"/>
                </a:cubicBezTo>
                <a:cubicBezTo>
                  <a:pt x="83" y="19"/>
                  <a:pt x="83" y="19"/>
                  <a:pt x="83" y="19"/>
                </a:cubicBezTo>
                <a:cubicBezTo>
                  <a:pt x="71" y="7"/>
                  <a:pt x="71" y="7"/>
                  <a:pt x="71" y="7"/>
                </a:cubicBezTo>
                <a:cubicBezTo>
                  <a:pt x="70" y="6"/>
                  <a:pt x="70" y="6"/>
                  <a:pt x="70" y="6"/>
                </a:cubicBezTo>
                <a:cubicBezTo>
                  <a:pt x="69" y="7"/>
                  <a:pt x="69" y="7"/>
                  <a:pt x="69" y="7"/>
                </a:cubicBezTo>
                <a:cubicBezTo>
                  <a:pt x="61" y="15"/>
                  <a:pt x="61" y="15"/>
                  <a:pt x="61" y="15"/>
                </a:cubicBezTo>
                <a:cubicBezTo>
                  <a:pt x="59" y="14"/>
                  <a:pt x="57" y="13"/>
                  <a:pt x="55" y="13"/>
                </a:cubicBezTo>
                <a:cubicBezTo>
                  <a:pt x="55" y="1"/>
                  <a:pt x="55" y="1"/>
                  <a:pt x="55" y="1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1"/>
                  <a:pt x="35" y="1"/>
                  <a:pt x="35" y="1"/>
                </a:cubicBezTo>
                <a:cubicBezTo>
                  <a:pt x="35" y="13"/>
                  <a:pt x="35" y="13"/>
                  <a:pt x="35" y="13"/>
                </a:cubicBezTo>
                <a:cubicBezTo>
                  <a:pt x="33" y="13"/>
                  <a:pt x="31" y="14"/>
                  <a:pt x="29" y="15"/>
                </a:cubicBezTo>
                <a:cubicBezTo>
                  <a:pt x="21" y="7"/>
                  <a:pt x="21" y="7"/>
                  <a:pt x="21" y="7"/>
                </a:cubicBezTo>
                <a:cubicBezTo>
                  <a:pt x="20" y="6"/>
                  <a:pt x="20" y="6"/>
                  <a:pt x="20" y="6"/>
                </a:cubicBezTo>
                <a:cubicBezTo>
                  <a:pt x="19" y="7"/>
                  <a:pt x="19" y="7"/>
                  <a:pt x="19" y="7"/>
                </a:cubicBezTo>
                <a:cubicBezTo>
                  <a:pt x="7" y="19"/>
                  <a:pt x="7" y="19"/>
                  <a:pt x="7" y="19"/>
                </a:cubicBezTo>
                <a:cubicBezTo>
                  <a:pt x="6" y="20"/>
                  <a:pt x="6" y="20"/>
                  <a:pt x="6" y="20"/>
                </a:cubicBezTo>
                <a:cubicBezTo>
                  <a:pt x="7" y="21"/>
                  <a:pt x="7" y="21"/>
                  <a:pt x="7" y="21"/>
                </a:cubicBezTo>
                <a:cubicBezTo>
                  <a:pt x="15" y="29"/>
                  <a:pt x="15" y="29"/>
                  <a:pt x="15" y="29"/>
                </a:cubicBezTo>
                <a:cubicBezTo>
                  <a:pt x="14" y="31"/>
                  <a:pt x="13" y="33"/>
                  <a:pt x="12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0" y="55"/>
                  <a:pt x="0" y="55"/>
                </a:cubicBezTo>
                <a:cubicBezTo>
                  <a:pt x="1" y="55"/>
                  <a:pt x="1" y="55"/>
                  <a:pt x="1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3" y="57"/>
                  <a:pt x="14" y="60"/>
                  <a:pt x="15" y="62"/>
                </a:cubicBezTo>
                <a:cubicBezTo>
                  <a:pt x="7" y="70"/>
                  <a:pt x="7" y="70"/>
                  <a:pt x="7" y="70"/>
                </a:cubicBezTo>
                <a:cubicBezTo>
                  <a:pt x="6" y="71"/>
                  <a:pt x="6" y="71"/>
                  <a:pt x="6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19" y="84"/>
                  <a:pt x="19" y="84"/>
                  <a:pt x="19" y="84"/>
                </a:cubicBezTo>
                <a:cubicBezTo>
                  <a:pt x="20" y="85"/>
                  <a:pt x="20" y="85"/>
                  <a:pt x="20" y="85"/>
                </a:cubicBezTo>
                <a:cubicBezTo>
                  <a:pt x="21" y="84"/>
                  <a:pt x="21" y="84"/>
                  <a:pt x="21" y="84"/>
                </a:cubicBezTo>
                <a:cubicBezTo>
                  <a:pt x="29" y="76"/>
                  <a:pt x="29" y="76"/>
                  <a:pt x="29" y="76"/>
                </a:cubicBezTo>
                <a:cubicBezTo>
                  <a:pt x="31" y="77"/>
                  <a:pt x="33" y="78"/>
                  <a:pt x="36" y="78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91"/>
                  <a:pt x="36" y="91"/>
                  <a:pt x="36" y="91"/>
                </a:cubicBezTo>
                <a:cubicBezTo>
                  <a:pt x="37" y="91"/>
                  <a:pt x="37" y="91"/>
                  <a:pt x="37" y="91"/>
                </a:cubicBezTo>
                <a:cubicBezTo>
                  <a:pt x="54" y="91"/>
                  <a:pt x="54" y="91"/>
                  <a:pt x="54" y="91"/>
                </a:cubicBezTo>
                <a:cubicBezTo>
                  <a:pt x="55" y="91"/>
                  <a:pt x="55" y="91"/>
                  <a:pt x="55" y="91"/>
                </a:cubicBezTo>
                <a:cubicBezTo>
                  <a:pt x="55" y="90"/>
                  <a:pt x="55" y="90"/>
                  <a:pt x="55" y="90"/>
                </a:cubicBezTo>
                <a:cubicBezTo>
                  <a:pt x="55" y="78"/>
                  <a:pt x="55" y="78"/>
                  <a:pt x="55" y="78"/>
                </a:cubicBezTo>
                <a:cubicBezTo>
                  <a:pt x="57" y="78"/>
                  <a:pt x="59" y="77"/>
                  <a:pt x="61" y="76"/>
                </a:cubicBezTo>
                <a:cubicBezTo>
                  <a:pt x="69" y="84"/>
                  <a:pt x="69" y="84"/>
                  <a:pt x="69" y="84"/>
                </a:cubicBezTo>
                <a:cubicBezTo>
                  <a:pt x="70" y="85"/>
                  <a:pt x="70" y="85"/>
                  <a:pt x="70" y="85"/>
                </a:cubicBezTo>
                <a:cubicBezTo>
                  <a:pt x="71" y="84"/>
                  <a:pt x="71" y="84"/>
                  <a:pt x="71" y="84"/>
                </a:cubicBezTo>
                <a:cubicBezTo>
                  <a:pt x="83" y="72"/>
                  <a:pt x="83" y="72"/>
                  <a:pt x="83" y="72"/>
                </a:cubicBezTo>
                <a:cubicBezTo>
                  <a:pt x="84" y="71"/>
                  <a:pt x="84" y="71"/>
                  <a:pt x="84" y="71"/>
                </a:cubicBezTo>
                <a:cubicBezTo>
                  <a:pt x="83" y="70"/>
                  <a:pt x="83" y="70"/>
                  <a:pt x="83" y="70"/>
                </a:cubicBezTo>
                <a:cubicBezTo>
                  <a:pt x="75" y="62"/>
                  <a:pt x="75" y="62"/>
                  <a:pt x="75" y="62"/>
                </a:cubicBezTo>
                <a:cubicBezTo>
                  <a:pt x="76" y="60"/>
                  <a:pt x="77" y="58"/>
                  <a:pt x="78" y="56"/>
                </a:cubicBezTo>
                <a:cubicBezTo>
                  <a:pt x="90" y="56"/>
                  <a:pt x="90" y="56"/>
                  <a:pt x="90" y="56"/>
                </a:cubicBezTo>
                <a:close/>
                <a:moveTo>
                  <a:pt x="66" y="45"/>
                </a:moveTo>
                <a:cubicBezTo>
                  <a:pt x="66" y="57"/>
                  <a:pt x="56" y="66"/>
                  <a:pt x="45" y="66"/>
                </a:cubicBezTo>
                <a:cubicBezTo>
                  <a:pt x="34" y="66"/>
                  <a:pt x="25" y="57"/>
                  <a:pt x="25" y="45"/>
                </a:cubicBezTo>
                <a:cubicBezTo>
                  <a:pt x="25" y="34"/>
                  <a:pt x="34" y="25"/>
                  <a:pt x="45" y="25"/>
                </a:cubicBezTo>
                <a:cubicBezTo>
                  <a:pt x="56" y="25"/>
                  <a:pt x="66" y="34"/>
                  <a:pt x="66" y="4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2" name="Freeform 29"/>
          <p:cNvSpPr>
            <a:spLocks noEditPoints="1"/>
          </p:cNvSpPr>
          <p:nvPr/>
        </p:nvSpPr>
        <p:spPr bwMode="auto">
          <a:xfrm>
            <a:off x="6118226" y="4730751"/>
            <a:ext cx="211138" cy="214313"/>
          </a:xfrm>
          <a:custGeom>
            <a:avLst/>
            <a:gdLst>
              <a:gd name="T0" fmla="*/ 112 w 112"/>
              <a:gd name="T1" fmla="*/ 69 h 113"/>
              <a:gd name="T2" fmla="*/ 112 w 112"/>
              <a:gd name="T3" fmla="*/ 46 h 113"/>
              <a:gd name="T4" fmla="*/ 110 w 112"/>
              <a:gd name="T5" fmla="*/ 45 h 113"/>
              <a:gd name="T6" fmla="*/ 93 w 112"/>
              <a:gd name="T7" fmla="*/ 36 h 113"/>
              <a:gd name="T8" fmla="*/ 104 w 112"/>
              <a:gd name="T9" fmla="*/ 25 h 113"/>
              <a:gd name="T10" fmla="*/ 88 w 112"/>
              <a:gd name="T11" fmla="*/ 9 h 113"/>
              <a:gd name="T12" fmla="*/ 86 w 112"/>
              <a:gd name="T13" fmla="*/ 9 h 113"/>
              <a:gd name="T14" fmla="*/ 68 w 112"/>
              <a:gd name="T15" fmla="*/ 16 h 113"/>
              <a:gd name="T16" fmla="*/ 68 w 112"/>
              <a:gd name="T17" fmla="*/ 0 h 113"/>
              <a:gd name="T18" fmla="*/ 45 w 112"/>
              <a:gd name="T19" fmla="*/ 0 h 113"/>
              <a:gd name="T20" fmla="*/ 43 w 112"/>
              <a:gd name="T21" fmla="*/ 2 h 113"/>
              <a:gd name="T22" fmla="*/ 36 w 112"/>
              <a:gd name="T23" fmla="*/ 19 h 113"/>
              <a:gd name="T24" fmla="*/ 25 w 112"/>
              <a:gd name="T25" fmla="*/ 8 h 113"/>
              <a:gd name="T26" fmla="*/ 9 w 112"/>
              <a:gd name="T27" fmla="*/ 24 h 113"/>
              <a:gd name="T28" fmla="*/ 9 w 112"/>
              <a:gd name="T29" fmla="*/ 26 h 113"/>
              <a:gd name="T30" fmla="*/ 15 w 112"/>
              <a:gd name="T31" fmla="*/ 44 h 113"/>
              <a:gd name="T32" fmla="*/ 0 w 112"/>
              <a:gd name="T33" fmla="*/ 44 h 113"/>
              <a:gd name="T34" fmla="*/ 0 w 112"/>
              <a:gd name="T35" fmla="*/ 67 h 113"/>
              <a:gd name="T36" fmla="*/ 1 w 112"/>
              <a:gd name="T37" fmla="*/ 68 h 113"/>
              <a:gd name="T38" fmla="*/ 18 w 112"/>
              <a:gd name="T39" fmla="*/ 77 h 113"/>
              <a:gd name="T40" fmla="*/ 8 w 112"/>
              <a:gd name="T41" fmla="*/ 88 h 113"/>
              <a:gd name="T42" fmla="*/ 24 w 112"/>
              <a:gd name="T43" fmla="*/ 104 h 113"/>
              <a:gd name="T44" fmla="*/ 26 w 112"/>
              <a:gd name="T45" fmla="*/ 104 h 113"/>
              <a:gd name="T46" fmla="*/ 44 w 112"/>
              <a:gd name="T47" fmla="*/ 97 h 113"/>
              <a:gd name="T48" fmla="*/ 44 w 112"/>
              <a:gd name="T49" fmla="*/ 113 h 113"/>
              <a:gd name="T50" fmla="*/ 67 w 112"/>
              <a:gd name="T51" fmla="*/ 113 h 113"/>
              <a:gd name="T52" fmla="*/ 68 w 112"/>
              <a:gd name="T53" fmla="*/ 111 h 113"/>
              <a:gd name="T54" fmla="*/ 76 w 112"/>
              <a:gd name="T55" fmla="*/ 94 h 113"/>
              <a:gd name="T56" fmla="*/ 87 w 112"/>
              <a:gd name="T57" fmla="*/ 105 h 113"/>
              <a:gd name="T58" fmla="*/ 103 w 112"/>
              <a:gd name="T59" fmla="*/ 89 h 113"/>
              <a:gd name="T60" fmla="*/ 103 w 112"/>
              <a:gd name="T61" fmla="*/ 87 h 113"/>
              <a:gd name="T62" fmla="*/ 96 w 112"/>
              <a:gd name="T63" fmla="*/ 69 h 113"/>
              <a:gd name="T64" fmla="*/ 81 w 112"/>
              <a:gd name="T65" fmla="*/ 56 h 113"/>
              <a:gd name="T66" fmla="*/ 30 w 112"/>
              <a:gd name="T67" fmla="*/ 56 h 113"/>
              <a:gd name="T68" fmla="*/ 81 w 112"/>
              <a:gd name="T69" fmla="*/ 5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2" h="113">
                <a:moveTo>
                  <a:pt x="110" y="69"/>
                </a:moveTo>
                <a:cubicBezTo>
                  <a:pt x="112" y="69"/>
                  <a:pt x="112" y="69"/>
                  <a:pt x="112" y="69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5"/>
                  <a:pt x="112" y="45"/>
                  <a:pt x="112" y="45"/>
                </a:cubicBezTo>
                <a:cubicBezTo>
                  <a:pt x="110" y="45"/>
                  <a:pt x="110" y="45"/>
                  <a:pt x="110" y="45"/>
                </a:cubicBezTo>
                <a:cubicBezTo>
                  <a:pt x="96" y="45"/>
                  <a:pt x="96" y="45"/>
                  <a:pt x="96" y="45"/>
                </a:cubicBezTo>
                <a:cubicBezTo>
                  <a:pt x="95" y="42"/>
                  <a:pt x="94" y="39"/>
                  <a:pt x="93" y="36"/>
                </a:cubicBezTo>
                <a:cubicBezTo>
                  <a:pt x="103" y="26"/>
                  <a:pt x="103" y="26"/>
                  <a:pt x="103" y="26"/>
                </a:cubicBezTo>
                <a:cubicBezTo>
                  <a:pt x="104" y="25"/>
                  <a:pt x="104" y="25"/>
                  <a:pt x="104" y="25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88" y="9"/>
                  <a:pt x="88" y="9"/>
                  <a:pt x="88" y="9"/>
                </a:cubicBezTo>
                <a:cubicBezTo>
                  <a:pt x="87" y="8"/>
                  <a:pt x="87" y="8"/>
                  <a:pt x="87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76" y="19"/>
                  <a:pt x="76" y="19"/>
                  <a:pt x="76" y="19"/>
                </a:cubicBezTo>
                <a:cubicBezTo>
                  <a:pt x="73" y="18"/>
                  <a:pt x="70" y="17"/>
                  <a:pt x="68" y="16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0"/>
                  <a:pt x="68" y="0"/>
                  <a:pt x="6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2"/>
                  <a:pt x="43" y="2"/>
                  <a:pt x="43" y="2"/>
                </a:cubicBezTo>
                <a:cubicBezTo>
                  <a:pt x="43" y="16"/>
                  <a:pt x="43" y="16"/>
                  <a:pt x="43" y="16"/>
                </a:cubicBezTo>
                <a:cubicBezTo>
                  <a:pt x="41" y="17"/>
                  <a:pt x="38" y="18"/>
                  <a:pt x="36" y="19"/>
                </a:cubicBezTo>
                <a:cubicBezTo>
                  <a:pt x="26" y="9"/>
                  <a:pt x="26" y="9"/>
                  <a:pt x="26" y="9"/>
                </a:cubicBezTo>
                <a:cubicBezTo>
                  <a:pt x="25" y="8"/>
                  <a:pt x="25" y="8"/>
                  <a:pt x="25" y="8"/>
                </a:cubicBezTo>
                <a:cubicBezTo>
                  <a:pt x="24" y="9"/>
                  <a:pt x="24" y="9"/>
                  <a:pt x="24" y="9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6"/>
                  <a:pt x="9" y="26"/>
                  <a:pt x="9" y="26"/>
                </a:cubicBezTo>
                <a:cubicBezTo>
                  <a:pt x="18" y="36"/>
                  <a:pt x="18" y="36"/>
                  <a:pt x="18" y="36"/>
                </a:cubicBezTo>
                <a:cubicBezTo>
                  <a:pt x="17" y="38"/>
                  <a:pt x="16" y="41"/>
                  <a:pt x="15" y="4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6" y="71"/>
                  <a:pt x="17" y="74"/>
                  <a:pt x="18" y="7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8"/>
                  <a:pt x="8" y="88"/>
                  <a:pt x="8" y="88"/>
                </a:cubicBezTo>
                <a:cubicBezTo>
                  <a:pt x="9" y="89"/>
                  <a:pt x="9" y="89"/>
                  <a:pt x="9" y="89"/>
                </a:cubicBezTo>
                <a:cubicBezTo>
                  <a:pt x="24" y="104"/>
                  <a:pt x="24" y="104"/>
                  <a:pt x="24" y="104"/>
                </a:cubicBezTo>
                <a:cubicBezTo>
                  <a:pt x="25" y="105"/>
                  <a:pt x="25" y="105"/>
                  <a:pt x="25" y="10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36" y="94"/>
                  <a:pt x="36" y="94"/>
                  <a:pt x="36" y="94"/>
                </a:cubicBezTo>
                <a:cubicBezTo>
                  <a:pt x="38" y="95"/>
                  <a:pt x="41" y="96"/>
                  <a:pt x="44" y="97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6" y="113"/>
                  <a:pt x="46" y="113"/>
                  <a:pt x="46" y="113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8" y="113"/>
                  <a:pt x="68" y="113"/>
                  <a:pt x="68" y="113"/>
                </a:cubicBezTo>
                <a:cubicBezTo>
                  <a:pt x="68" y="111"/>
                  <a:pt x="68" y="111"/>
                  <a:pt x="68" y="111"/>
                </a:cubicBezTo>
                <a:cubicBezTo>
                  <a:pt x="68" y="97"/>
                  <a:pt x="68" y="97"/>
                  <a:pt x="68" y="97"/>
                </a:cubicBezTo>
                <a:cubicBezTo>
                  <a:pt x="71" y="96"/>
                  <a:pt x="73" y="95"/>
                  <a:pt x="76" y="94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104" y="88"/>
                  <a:pt x="104" y="88"/>
                  <a:pt x="104" y="88"/>
                </a:cubicBezTo>
                <a:cubicBezTo>
                  <a:pt x="103" y="87"/>
                  <a:pt x="103" y="87"/>
                  <a:pt x="103" y="87"/>
                </a:cubicBezTo>
                <a:cubicBezTo>
                  <a:pt x="93" y="77"/>
                  <a:pt x="93" y="77"/>
                  <a:pt x="93" y="77"/>
                </a:cubicBezTo>
                <a:cubicBezTo>
                  <a:pt x="94" y="74"/>
                  <a:pt x="95" y="72"/>
                  <a:pt x="96" y="69"/>
                </a:cubicBezTo>
                <a:cubicBezTo>
                  <a:pt x="110" y="69"/>
                  <a:pt x="110" y="69"/>
                  <a:pt x="110" y="69"/>
                </a:cubicBezTo>
                <a:close/>
                <a:moveTo>
                  <a:pt x="81" y="56"/>
                </a:moveTo>
                <a:cubicBezTo>
                  <a:pt x="81" y="70"/>
                  <a:pt x="69" y="82"/>
                  <a:pt x="56" y="82"/>
                </a:cubicBezTo>
                <a:cubicBezTo>
                  <a:pt x="42" y="82"/>
                  <a:pt x="30" y="70"/>
                  <a:pt x="30" y="56"/>
                </a:cubicBezTo>
                <a:cubicBezTo>
                  <a:pt x="30" y="42"/>
                  <a:pt x="42" y="31"/>
                  <a:pt x="56" y="31"/>
                </a:cubicBezTo>
                <a:cubicBezTo>
                  <a:pt x="69" y="31"/>
                  <a:pt x="81" y="42"/>
                  <a:pt x="81" y="56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3" name="Freeform 30"/>
          <p:cNvSpPr>
            <a:spLocks noEditPoints="1"/>
          </p:cNvSpPr>
          <p:nvPr/>
        </p:nvSpPr>
        <p:spPr bwMode="auto">
          <a:xfrm>
            <a:off x="5853113" y="4198939"/>
            <a:ext cx="484188" cy="484188"/>
          </a:xfrm>
          <a:custGeom>
            <a:avLst/>
            <a:gdLst>
              <a:gd name="T0" fmla="*/ 256 w 256"/>
              <a:gd name="T1" fmla="*/ 156 h 256"/>
              <a:gd name="T2" fmla="*/ 256 w 256"/>
              <a:gd name="T3" fmla="*/ 105 h 256"/>
              <a:gd name="T4" fmla="*/ 252 w 256"/>
              <a:gd name="T5" fmla="*/ 101 h 256"/>
              <a:gd name="T6" fmla="*/ 212 w 256"/>
              <a:gd name="T7" fmla="*/ 82 h 256"/>
              <a:gd name="T8" fmla="*/ 237 w 256"/>
              <a:gd name="T9" fmla="*/ 57 h 256"/>
              <a:gd name="T10" fmla="*/ 201 w 256"/>
              <a:gd name="T11" fmla="*/ 20 h 256"/>
              <a:gd name="T12" fmla="*/ 195 w 256"/>
              <a:gd name="T13" fmla="*/ 20 h 256"/>
              <a:gd name="T14" fmla="*/ 155 w 256"/>
              <a:gd name="T15" fmla="*/ 36 h 256"/>
              <a:gd name="T16" fmla="*/ 155 w 256"/>
              <a:gd name="T17" fmla="*/ 0 h 256"/>
              <a:gd name="T18" fmla="*/ 103 w 256"/>
              <a:gd name="T19" fmla="*/ 0 h 256"/>
              <a:gd name="T20" fmla="*/ 99 w 256"/>
              <a:gd name="T21" fmla="*/ 4 h 256"/>
              <a:gd name="T22" fmla="*/ 82 w 256"/>
              <a:gd name="T23" fmla="*/ 43 h 256"/>
              <a:gd name="T24" fmla="*/ 57 w 256"/>
              <a:gd name="T25" fmla="*/ 17 h 256"/>
              <a:gd name="T26" fmla="*/ 21 w 256"/>
              <a:gd name="T27" fmla="*/ 54 h 256"/>
              <a:gd name="T28" fmla="*/ 21 w 256"/>
              <a:gd name="T29" fmla="*/ 59 h 256"/>
              <a:gd name="T30" fmla="*/ 35 w 256"/>
              <a:gd name="T31" fmla="*/ 100 h 256"/>
              <a:gd name="T32" fmla="*/ 0 w 256"/>
              <a:gd name="T33" fmla="*/ 100 h 256"/>
              <a:gd name="T34" fmla="*/ 0 w 256"/>
              <a:gd name="T35" fmla="*/ 151 h 256"/>
              <a:gd name="T36" fmla="*/ 4 w 256"/>
              <a:gd name="T37" fmla="*/ 155 h 256"/>
              <a:gd name="T38" fmla="*/ 43 w 256"/>
              <a:gd name="T39" fmla="*/ 175 h 256"/>
              <a:gd name="T40" fmla="*/ 18 w 256"/>
              <a:gd name="T41" fmla="*/ 199 h 256"/>
              <a:gd name="T42" fmla="*/ 54 w 256"/>
              <a:gd name="T43" fmla="*/ 236 h 256"/>
              <a:gd name="T44" fmla="*/ 60 w 256"/>
              <a:gd name="T45" fmla="*/ 236 h 256"/>
              <a:gd name="T46" fmla="*/ 101 w 256"/>
              <a:gd name="T47" fmla="*/ 221 h 256"/>
              <a:gd name="T48" fmla="*/ 101 w 256"/>
              <a:gd name="T49" fmla="*/ 256 h 256"/>
              <a:gd name="T50" fmla="*/ 152 w 256"/>
              <a:gd name="T51" fmla="*/ 256 h 256"/>
              <a:gd name="T52" fmla="*/ 156 w 256"/>
              <a:gd name="T53" fmla="*/ 252 h 256"/>
              <a:gd name="T54" fmla="*/ 172 w 256"/>
              <a:gd name="T55" fmla="*/ 213 h 256"/>
              <a:gd name="T56" fmla="*/ 198 w 256"/>
              <a:gd name="T57" fmla="*/ 239 h 256"/>
              <a:gd name="T58" fmla="*/ 234 w 256"/>
              <a:gd name="T59" fmla="*/ 202 h 256"/>
              <a:gd name="T60" fmla="*/ 234 w 256"/>
              <a:gd name="T61" fmla="*/ 197 h 256"/>
              <a:gd name="T62" fmla="*/ 219 w 256"/>
              <a:gd name="T63" fmla="*/ 156 h 256"/>
              <a:gd name="T64" fmla="*/ 184 w 256"/>
              <a:gd name="T65" fmla="*/ 128 h 256"/>
              <a:gd name="T66" fmla="*/ 69 w 256"/>
              <a:gd name="T67" fmla="*/ 128 h 256"/>
              <a:gd name="T68" fmla="*/ 184 w 256"/>
              <a:gd name="T69" fmla="*/ 12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6" h="256">
                <a:moveTo>
                  <a:pt x="252" y="156"/>
                </a:moveTo>
                <a:cubicBezTo>
                  <a:pt x="256" y="156"/>
                  <a:pt x="256" y="156"/>
                  <a:pt x="256" y="156"/>
                </a:cubicBezTo>
                <a:cubicBezTo>
                  <a:pt x="256" y="152"/>
                  <a:pt x="256" y="152"/>
                  <a:pt x="256" y="152"/>
                </a:cubicBezTo>
                <a:cubicBezTo>
                  <a:pt x="256" y="105"/>
                  <a:pt x="256" y="105"/>
                  <a:pt x="256" y="105"/>
                </a:cubicBezTo>
                <a:cubicBezTo>
                  <a:pt x="256" y="101"/>
                  <a:pt x="256" y="101"/>
                  <a:pt x="256" y="101"/>
                </a:cubicBezTo>
                <a:cubicBezTo>
                  <a:pt x="252" y="101"/>
                  <a:pt x="252" y="101"/>
                  <a:pt x="252" y="101"/>
                </a:cubicBezTo>
                <a:cubicBezTo>
                  <a:pt x="219" y="101"/>
                  <a:pt x="219" y="101"/>
                  <a:pt x="219" y="101"/>
                </a:cubicBezTo>
                <a:cubicBezTo>
                  <a:pt x="218" y="94"/>
                  <a:pt x="215" y="88"/>
                  <a:pt x="212" y="82"/>
                </a:cubicBezTo>
                <a:cubicBezTo>
                  <a:pt x="234" y="59"/>
                  <a:pt x="234" y="59"/>
                  <a:pt x="234" y="59"/>
                </a:cubicBezTo>
                <a:cubicBezTo>
                  <a:pt x="237" y="57"/>
                  <a:pt x="237" y="57"/>
                  <a:pt x="237" y="57"/>
                </a:cubicBezTo>
                <a:cubicBezTo>
                  <a:pt x="234" y="54"/>
                  <a:pt x="234" y="54"/>
                  <a:pt x="234" y="54"/>
                </a:cubicBezTo>
                <a:cubicBezTo>
                  <a:pt x="201" y="20"/>
                  <a:pt x="201" y="20"/>
                  <a:pt x="201" y="20"/>
                </a:cubicBezTo>
                <a:cubicBezTo>
                  <a:pt x="198" y="17"/>
                  <a:pt x="198" y="17"/>
                  <a:pt x="198" y="17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72" y="43"/>
                  <a:pt x="172" y="43"/>
                  <a:pt x="172" y="43"/>
                </a:cubicBezTo>
                <a:cubicBezTo>
                  <a:pt x="167" y="40"/>
                  <a:pt x="161" y="38"/>
                  <a:pt x="155" y="36"/>
                </a:cubicBezTo>
                <a:cubicBezTo>
                  <a:pt x="155" y="4"/>
                  <a:pt x="155" y="4"/>
                  <a:pt x="155" y="4"/>
                </a:cubicBezTo>
                <a:cubicBezTo>
                  <a:pt x="155" y="0"/>
                  <a:pt x="155" y="0"/>
                  <a:pt x="155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99" y="4"/>
                  <a:pt x="99" y="4"/>
                  <a:pt x="99" y="4"/>
                </a:cubicBezTo>
                <a:cubicBezTo>
                  <a:pt x="99" y="36"/>
                  <a:pt x="99" y="36"/>
                  <a:pt x="99" y="36"/>
                </a:cubicBezTo>
                <a:cubicBezTo>
                  <a:pt x="93" y="37"/>
                  <a:pt x="88" y="40"/>
                  <a:pt x="82" y="43"/>
                </a:cubicBezTo>
                <a:cubicBezTo>
                  <a:pt x="60" y="20"/>
                  <a:pt x="60" y="20"/>
                  <a:pt x="60" y="20"/>
                </a:cubicBezTo>
                <a:cubicBezTo>
                  <a:pt x="57" y="17"/>
                  <a:pt x="57" y="17"/>
                  <a:pt x="57" y="17"/>
                </a:cubicBezTo>
                <a:cubicBezTo>
                  <a:pt x="54" y="20"/>
                  <a:pt x="54" y="20"/>
                  <a:pt x="54" y="20"/>
                </a:cubicBezTo>
                <a:cubicBezTo>
                  <a:pt x="21" y="54"/>
                  <a:pt x="21" y="54"/>
                  <a:pt x="21" y="54"/>
                </a:cubicBezTo>
                <a:cubicBezTo>
                  <a:pt x="18" y="57"/>
                  <a:pt x="18" y="57"/>
                  <a:pt x="18" y="57"/>
                </a:cubicBezTo>
                <a:cubicBezTo>
                  <a:pt x="21" y="59"/>
                  <a:pt x="21" y="59"/>
                  <a:pt x="21" y="59"/>
                </a:cubicBezTo>
                <a:cubicBezTo>
                  <a:pt x="43" y="81"/>
                  <a:pt x="43" y="81"/>
                  <a:pt x="43" y="81"/>
                </a:cubicBezTo>
                <a:cubicBezTo>
                  <a:pt x="39" y="87"/>
                  <a:pt x="37" y="93"/>
                  <a:pt x="3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5"/>
                  <a:pt x="0" y="155"/>
                  <a:pt x="0" y="155"/>
                </a:cubicBezTo>
                <a:cubicBezTo>
                  <a:pt x="4" y="155"/>
                  <a:pt x="4" y="155"/>
                  <a:pt x="4" y="155"/>
                </a:cubicBezTo>
                <a:cubicBezTo>
                  <a:pt x="34" y="155"/>
                  <a:pt x="34" y="155"/>
                  <a:pt x="34" y="155"/>
                </a:cubicBezTo>
                <a:cubicBezTo>
                  <a:pt x="36" y="162"/>
                  <a:pt x="39" y="168"/>
                  <a:pt x="43" y="175"/>
                </a:cubicBezTo>
                <a:cubicBezTo>
                  <a:pt x="21" y="197"/>
                  <a:pt x="21" y="197"/>
                  <a:pt x="21" y="197"/>
                </a:cubicBezTo>
                <a:cubicBezTo>
                  <a:pt x="18" y="199"/>
                  <a:pt x="18" y="199"/>
                  <a:pt x="18" y="199"/>
                </a:cubicBezTo>
                <a:cubicBezTo>
                  <a:pt x="21" y="202"/>
                  <a:pt x="21" y="202"/>
                  <a:pt x="21" y="202"/>
                </a:cubicBezTo>
                <a:cubicBezTo>
                  <a:pt x="54" y="236"/>
                  <a:pt x="54" y="236"/>
                  <a:pt x="54" y="236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60" y="236"/>
                  <a:pt x="60" y="236"/>
                  <a:pt x="60" y="236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8" y="216"/>
                  <a:pt x="94" y="219"/>
                  <a:pt x="101" y="221"/>
                </a:cubicBezTo>
                <a:cubicBezTo>
                  <a:pt x="101" y="252"/>
                  <a:pt x="101" y="252"/>
                  <a:pt x="101" y="252"/>
                </a:cubicBezTo>
                <a:cubicBezTo>
                  <a:pt x="101" y="256"/>
                  <a:pt x="101" y="256"/>
                  <a:pt x="101" y="256"/>
                </a:cubicBezTo>
                <a:cubicBezTo>
                  <a:pt x="105" y="256"/>
                  <a:pt x="105" y="256"/>
                  <a:pt x="105" y="256"/>
                </a:cubicBezTo>
                <a:cubicBezTo>
                  <a:pt x="152" y="256"/>
                  <a:pt x="152" y="256"/>
                  <a:pt x="152" y="256"/>
                </a:cubicBezTo>
                <a:cubicBezTo>
                  <a:pt x="156" y="256"/>
                  <a:pt x="156" y="256"/>
                  <a:pt x="156" y="256"/>
                </a:cubicBezTo>
                <a:cubicBezTo>
                  <a:pt x="156" y="252"/>
                  <a:pt x="156" y="252"/>
                  <a:pt x="156" y="252"/>
                </a:cubicBezTo>
                <a:cubicBezTo>
                  <a:pt x="156" y="220"/>
                  <a:pt x="156" y="220"/>
                  <a:pt x="156" y="220"/>
                </a:cubicBezTo>
                <a:cubicBezTo>
                  <a:pt x="162" y="218"/>
                  <a:pt x="167" y="216"/>
                  <a:pt x="172" y="213"/>
                </a:cubicBezTo>
                <a:cubicBezTo>
                  <a:pt x="195" y="236"/>
                  <a:pt x="195" y="236"/>
                  <a:pt x="195" y="236"/>
                </a:cubicBezTo>
                <a:cubicBezTo>
                  <a:pt x="198" y="239"/>
                  <a:pt x="198" y="239"/>
                  <a:pt x="198" y="239"/>
                </a:cubicBezTo>
                <a:cubicBezTo>
                  <a:pt x="201" y="236"/>
                  <a:pt x="201" y="236"/>
                  <a:pt x="201" y="236"/>
                </a:cubicBezTo>
                <a:cubicBezTo>
                  <a:pt x="234" y="202"/>
                  <a:pt x="234" y="202"/>
                  <a:pt x="234" y="202"/>
                </a:cubicBezTo>
                <a:cubicBezTo>
                  <a:pt x="237" y="199"/>
                  <a:pt x="237" y="199"/>
                  <a:pt x="237" y="199"/>
                </a:cubicBezTo>
                <a:cubicBezTo>
                  <a:pt x="234" y="197"/>
                  <a:pt x="234" y="197"/>
                  <a:pt x="234" y="197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15" y="168"/>
                  <a:pt x="217" y="162"/>
                  <a:pt x="219" y="156"/>
                </a:cubicBezTo>
                <a:cubicBezTo>
                  <a:pt x="252" y="156"/>
                  <a:pt x="252" y="156"/>
                  <a:pt x="252" y="156"/>
                </a:cubicBezTo>
                <a:close/>
                <a:moveTo>
                  <a:pt x="184" y="128"/>
                </a:moveTo>
                <a:cubicBezTo>
                  <a:pt x="184" y="160"/>
                  <a:pt x="159" y="185"/>
                  <a:pt x="127" y="185"/>
                </a:cubicBezTo>
                <a:cubicBezTo>
                  <a:pt x="95" y="185"/>
                  <a:pt x="69" y="160"/>
                  <a:pt x="69" y="128"/>
                </a:cubicBezTo>
                <a:cubicBezTo>
                  <a:pt x="69" y="96"/>
                  <a:pt x="95" y="70"/>
                  <a:pt x="127" y="70"/>
                </a:cubicBezTo>
                <a:cubicBezTo>
                  <a:pt x="159" y="70"/>
                  <a:pt x="184" y="96"/>
                  <a:pt x="184" y="1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4" name="Freeform 31"/>
          <p:cNvSpPr>
            <a:spLocks noEditPoints="1"/>
          </p:cNvSpPr>
          <p:nvPr/>
        </p:nvSpPr>
        <p:spPr bwMode="auto">
          <a:xfrm>
            <a:off x="6296026" y="4554539"/>
            <a:ext cx="239713" cy="242888"/>
          </a:xfrm>
          <a:custGeom>
            <a:avLst/>
            <a:gdLst>
              <a:gd name="T0" fmla="*/ 127 w 127"/>
              <a:gd name="T1" fmla="*/ 78 h 128"/>
              <a:gd name="T2" fmla="*/ 127 w 127"/>
              <a:gd name="T3" fmla="*/ 53 h 128"/>
              <a:gd name="T4" fmla="*/ 125 w 127"/>
              <a:gd name="T5" fmla="*/ 51 h 128"/>
              <a:gd name="T6" fmla="*/ 105 w 127"/>
              <a:gd name="T7" fmla="*/ 41 h 128"/>
              <a:gd name="T8" fmla="*/ 118 w 127"/>
              <a:gd name="T9" fmla="*/ 29 h 128"/>
              <a:gd name="T10" fmla="*/ 100 w 127"/>
              <a:gd name="T11" fmla="*/ 11 h 128"/>
              <a:gd name="T12" fmla="*/ 97 w 127"/>
              <a:gd name="T13" fmla="*/ 11 h 128"/>
              <a:gd name="T14" fmla="*/ 77 w 127"/>
              <a:gd name="T15" fmla="*/ 18 h 128"/>
              <a:gd name="T16" fmla="*/ 77 w 127"/>
              <a:gd name="T17" fmla="*/ 0 h 128"/>
              <a:gd name="T18" fmla="*/ 52 w 127"/>
              <a:gd name="T19" fmla="*/ 0 h 128"/>
              <a:gd name="T20" fmla="*/ 49 w 127"/>
              <a:gd name="T21" fmla="*/ 2 h 128"/>
              <a:gd name="T22" fmla="*/ 41 w 127"/>
              <a:gd name="T23" fmla="*/ 22 h 128"/>
              <a:gd name="T24" fmla="*/ 29 w 127"/>
              <a:gd name="T25" fmla="*/ 9 h 128"/>
              <a:gd name="T26" fmla="*/ 10 w 127"/>
              <a:gd name="T27" fmla="*/ 27 h 128"/>
              <a:gd name="T28" fmla="*/ 10 w 127"/>
              <a:gd name="T29" fmla="*/ 30 h 128"/>
              <a:gd name="T30" fmla="*/ 17 w 127"/>
              <a:gd name="T31" fmla="*/ 50 h 128"/>
              <a:gd name="T32" fmla="*/ 0 w 127"/>
              <a:gd name="T33" fmla="*/ 50 h 128"/>
              <a:gd name="T34" fmla="*/ 0 w 127"/>
              <a:gd name="T35" fmla="*/ 76 h 128"/>
              <a:gd name="T36" fmla="*/ 2 w 127"/>
              <a:gd name="T37" fmla="*/ 78 h 128"/>
              <a:gd name="T38" fmla="*/ 21 w 127"/>
              <a:gd name="T39" fmla="*/ 87 h 128"/>
              <a:gd name="T40" fmla="*/ 9 w 127"/>
              <a:gd name="T41" fmla="*/ 100 h 128"/>
              <a:gd name="T42" fmla="*/ 27 w 127"/>
              <a:gd name="T43" fmla="*/ 118 h 128"/>
              <a:gd name="T44" fmla="*/ 30 w 127"/>
              <a:gd name="T45" fmla="*/ 118 h 128"/>
              <a:gd name="T46" fmla="*/ 50 w 127"/>
              <a:gd name="T47" fmla="*/ 110 h 128"/>
              <a:gd name="T48" fmla="*/ 50 w 127"/>
              <a:gd name="T49" fmla="*/ 128 h 128"/>
              <a:gd name="T50" fmla="*/ 76 w 127"/>
              <a:gd name="T51" fmla="*/ 128 h 128"/>
              <a:gd name="T52" fmla="*/ 78 w 127"/>
              <a:gd name="T53" fmla="*/ 126 h 128"/>
              <a:gd name="T54" fmla="*/ 86 w 127"/>
              <a:gd name="T55" fmla="*/ 107 h 128"/>
              <a:gd name="T56" fmla="*/ 99 w 127"/>
              <a:gd name="T57" fmla="*/ 119 h 128"/>
              <a:gd name="T58" fmla="*/ 117 w 127"/>
              <a:gd name="T59" fmla="*/ 101 h 128"/>
              <a:gd name="T60" fmla="*/ 117 w 127"/>
              <a:gd name="T61" fmla="*/ 98 h 128"/>
              <a:gd name="T62" fmla="*/ 109 w 127"/>
              <a:gd name="T63" fmla="*/ 78 h 128"/>
              <a:gd name="T64" fmla="*/ 92 w 127"/>
              <a:gd name="T65" fmla="*/ 64 h 128"/>
              <a:gd name="T66" fmla="*/ 35 w 127"/>
              <a:gd name="T67" fmla="*/ 64 h 128"/>
              <a:gd name="T68" fmla="*/ 92 w 127"/>
              <a:gd name="T69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7" h="128">
                <a:moveTo>
                  <a:pt x="125" y="78"/>
                </a:moveTo>
                <a:cubicBezTo>
                  <a:pt x="127" y="78"/>
                  <a:pt x="127" y="78"/>
                  <a:pt x="127" y="78"/>
                </a:cubicBezTo>
                <a:cubicBezTo>
                  <a:pt x="127" y="76"/>
                  <a:pt x="127" y="76"/>
                  <a:pt x="127" y="76"/>
                </a:cubicBezTo>
                <a:cubicBezTo>
                  <a:pt x="127" y="53"/>
                  <a:pt x="127" y="53"/>
                  <a:pt x="127" y="53"/>
                </a:cubicBezTo>
                <a:cubicBezTo>
                  <a:pt x="127" y="51"/>
                  <a:pt x="127" y="51"/>
                  <a:pt x="127" y="51"/>
                </a:cubicBezTo>
                <a:cubicBezTo>
                  <a:pt x="125" y="51"/>
                  <a:pt x="125" y="51"/>
                  <a:pt x="125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08" y="47"/>
                  <a:pt x="107" y="44"/>
                  <a:pt x="105" y="41"/>
                </a:cubicBezTo>
                <a:cubicBezTo>
                  <a:pt x="117" y="30"/>
                  <a:pt x="117" y="30"/>
                  <a:pt x="117" y="30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7" y="27"/>
                  <a:pt x="117" y="27"/>
                  <a:pt x="117" y="27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99" y="9"/>
                  <a:pt x="99" y="9"/>
                  <a:pt x="99" y="9"/>
                </a:cubicBezTo>
                <a:cubicBezTo>
                  <a:pt x="97" y="11"/>
                  <a:pt x="97" y="11"/>
                  <a:pt x="97" y="11"/>
                </a:cubicBezTo>
                <a:cubicBezTo>
                  <a:pt x="86" y="22"/>
                  <a:pt x="86" y="22"/>
                  <a:pt x="86" y="22"/>
                </a:cubicBezTo>
                <a:cubicBezTo>
                  <a:pt x="83" y="20"/>
                  <a:pt x="80" y="19"/>
                  <a:pt x="77" y="18"/>
                </a:cubicBezTo>
                <a:cubicBezTo>
                  <a:pt x="77" y="2"/>
                  <a:pt x="77" y="2"/>
                  <a:pt x="77" y="2"/>
                </a:cubicBezTo>
                <a:cubicBezTo>
                  <a:pt x="77" y="0"/>
                  <a:pt x="77" y="0"/>
                  <a:pt x="77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2"/>
                  <a:pt x="49" y="2"/>
                  <a:pt x="49" y="2"/>
                </a:cubicBezTo>
                <a:cubicBezTo>
                  <a:pt x="49" y="18"/>
                  <a:pt x="49" y="18"/>
                  <a:pt x="49" y="18"/>
                </a:cubicBezTo>
                <a:cubicBezTo>
                  <a:pt x="47" y="19"/>
                  <a:pt x="44" y="20"/>
                  <a:pt x="41" y="22"/>
                </a:cubicBezTo>
                <a:cubicBezTo>
                  <a:pt x="30" y="11"/>
                  <a:pt x="30" y="11"/>
                  <a:pt x="30" y="11"/>
                </a:cubicBezTo>
                <a:cubicBezTo>
                  <a:pt x="29" y="9"/>
                  <a:pt x="29" y="9"/>
                  <a:pt x="29" y="9"/>
                </a:cubicBezTo>
                <a:cubicBezTo>
                  <a:pt x="27" y="11"/>
                  <a:pt x="27" y="11"/>
                  <a:pt x="27" y="11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21" y="41"/>
                  <a:pt x="21" y="41"/>
                  <a:pt x="21" y="41"/>
                </a:cubicBezTo>
                <a:cubicBezTo>
                  <a:pt x="20" y="44"/>
                  <a:pt x="18" y="47"/>
                  <a:pt x="17" y="50"/>
                </a:cubicBezTo>
                <a:cubicBezTo>
                  <a:pt x="2" y="50"/>
                  <a:pt x="2" y="50"/>
                  <a:pt x="2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0" y="78"/>
                  <a:pt x="0" y="78"/>
                </a:cubicBezTo>
                <a:cubicBezTo>
                  <a:pt x="2" y="78"/>
                  <a:pt x="2" y="78"/>
                  <a:pt x="2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8" y="81"/>
                  <a:pt x="20" y="84"/>
                  <a:pt x="21" y="87"/>
                </a:cubicBezTo>
                <a:cubicBezTo>
                  <a:pt x="10" y="98"/>
                  <a:pt x="10" y="98"/>
                  <a:pt x="10" y="98"/>
                </a:cubicBezTo>
                <a:cubicBezTo>
                  <a:pt x="9" y="100"/>
                  <a:pt x="9" y="100"/>
                  <a:pt x="9" y="100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27" y="118"/>
                  <a:pt x="27" y="118"/>
                  <a:pt x="27" y="118"/>
                </a:cubicBezTo>
                <a:cubicBezTo>
                  <a:pt x="29" y="119"/>
                  <a:pt x="29" y="119"/>
                  <a:pt x="29" y="119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44" y="108"/>
                  <a:pt x="47" y="109"/>
                  <a:pt x="50" y="110"/>
                </a:cubicBezTo>
                <a:cubicBezTo>
                  <a:pt x="50" y="126"/>
                  <a:pt x="50" y="126"/>
                  <a:pt x="50" y="126"/>
                </a:cubicBezTo>
                <a:cubicBezTo>
                  <a:pt x="50" y="128"/>
                  <a:pt x="50" y="128"/>
                  <a:pt x="50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81" y="109"/>
                  <a:pt x="83" y="108"/>
                  <a:pt x="86" y="107"/>
                </a:cubicBezTo>
                <a:cubicBezTo>
                  <a:pt x="97" y="118"/>
                  <a:pt x="97" y="118"/>
                  <a:pt x="97" y="118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100" y="118"/>
                  <a:pt x="100" y="118"/>
                  <a:pt x="100" y="118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18" y="100"/>
                  <a:pt x="118" y="100"/>
                  <a:pt x="118" y="100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7" y="84"/>
                  <a:pt x="108" y="81"/>
                  <a:pt x="109" y="78"/>
                </a:cubicBezTo>
                <a:cubicBezTo>
                  <a:pt x="125" y="78"/>
                  <a:pt x="125" y="78"/>
                  <a:pt x="125" y="78"/>
                </a:cubicBezTo>
                <a:close/>
                <a:moveTo>
                  <a:pt x="92" y="64"/>
                </a:moveTo>
                <a:cubicBezTo>
                  <a:pt x="92" y="80"/>
                  <a:pt x="79" y="93"/>
                  <a:pt x="63" y="93"/>
                </a:cubicBezTo>
                <a:cubicBezTo>
                  <a:pt x="48" y="93"/>
                  <a:pt x="35" y="80"/>
                  <a:pt x="35" y="64"/>
                </a:cubicBezTo>
                <a:cubicBezTo>
                  <a:pt x="35" y="48"/>
                  <a:pt x="48" y="36"/>
                  <a:pt x="63" y="36"/>
                </a:cubicBezTo>
                <a:cubicBezTo>
                  <a:pt x="79" y="36"/>
                  <a:pt x="92" y="48"/>
                  <a:pt x="92" y="64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5" name="Freeform 32"/>
          <p:cNvSpPr>
            <a:spLocks noEditPoints="1"/>
          </p:cNvSpPr>
          <p:nvPr/>
        </p:nvSpPr>
        <p:spPr bwMode="auto">
          <a:xfrm>
            <a:off x="5537201" y="4710114"/>
            <a:ext cx="255588" cy="255588"/>
          </a:xfrm>
          <a:custGeom>
            <a:avLst/>
            <a:gdLst>
              <a:gd name="T0" fmla="*/ 135 w 135"/>
              <a:gd name="T1" fmla="*/ 82 h 135"/>
              <a:gd name="T2" fmla="*/ 135 w 135"/>
              <a:gd name="T3" fmla="*/ 55 h 135"/>
              <a:gd name="T4" fmla="*/ 133 w 135"/>
              <a:gd name="T5" fmla="*/ 53 h 135"/>
              <a:gd name="T6" fmla="*/ 112 w 135"/>
              <a:gd name="T7" fmla="*/ 43 h 135"/>
              <a:gd name="T8" fmla="*/ 126 w 135"/>
              <a:gd name="T9" fmla="*/ 30 h 135"/>
              <a:gd name="T10" fmla="*/ 106 w 135"/>
              <a:gd name="T11" fmla="*/ 10 h 135"/>
              <a:gd name="T12" fmla="*/ 103 w 135"/>
              <a:gd name="T13" fmla="*/ 10 h 135"/>
              <a:gd name="T14" fmla="*/ 82 w 135"/>
              <a:gd name="T15" fmla="*/ 19 h 135"/>
              <a:gd name="T16" fmla="*/ 82 w 135"/>
              <a:gd name="T17" fmla="*/ 0 h 135"/>
              <a:gd name="T18" fmla="*/ 55 w 135"/>
              <a:gd name="T19" fmla="*/ 0 h 135"/>
              <a:gd name="T20" fmla="*/ 53 w 135"/>
              <a:gd name="T21" fmla="*/ 2 h 135"/>
              <a:gd name="T22" fmla="*/ 44 w 135"/>
              <a:gd name="T23" fmla="*/ 22 h 135"/>
              <a:gd name="T24" fmla="*/ 30 w 135"/>
              <a:gd name="T25" fmla="*/ 9 h 135"/>
              <a:gd name="T26" fmla="*/ 11 w 135"/>
              <a:gd name="T27" fmla="*/ 28 h 135"/>
              <a:gd name="T28" fmla="*/ 11 w 135"/>
              <a:gd name="T29" fmla="*/ 31 h 135"/>
              <a:gd name="T30" fmla="*/ 19 w 135"/>
              <a:gd name="T31" fmla="*/ 52 h 135"/>
              <a:gd name="T32" fmla="*/ 0 w 135"/>
              <a:gd name="T33" fmla="*/ 52 h 135"/>
              <a:gd name="T34" fmla="*/ 0 w 135"/>
              <a:gd name="T35" fmla="*/ 80 h 135"/>
              <a:gd name="T36" fmla="*/ 2 w 135"/>
              <a:gd name="T37" fmla="*/ 82 h 135"/>
              <a:gd name="T38" fmla="*/ 23 w 135"/>
              <a:gd name="T39" fmla="*/ 92 h 135"/>
              <a:gd name="T40" fmla="*/ 10 w 135"/>
              <a:gd name="T41" fmla="*/ 105 h 135"/>
              <a:gd name="T42" fmla="*/ 29 w 135"/>
              <a:gd name="T43" fmla="*/ 124 h 135"/>
              <a:gd name="T44" fmla="*/ 32 w 135"/>
              <a:gd name="T45" fmla="*/ 124 h 135"/>
              <a:gd name="T46" fmla="*/ 53 w 135"/>
              <a:gd name="T47" fmla="*/ 116 h 135"/>
              <a:gd name="T48" fmla="*/ 53 w 135"/>
              <a:gd name="T49" fmla="*/ 135 h 135"/>
              <a:gd name="T50" fmla="*/ 81 w 135"/>
              <a:gd name="T51" fmla="*/ 135 h 135"/>
              <a:gd name="T52" fmla="*/ 83 w 135"/>
              <a:gd name="T53" fmla="*/ 133 h 135"/>
              <a:gd name="T54" fmla="*/ 91 w 135"/>
              <a:gd name="T55" fmla="*/ 112 h 135"/>
              <a:gd name="T56" fmla="*/ 105 w 135"/>
              <a:gd name="T57" fmla="*/ 126 h 135"/>
              <a:gd name="T58" fmla="*/ 124 w 135"/>
              <a:gd name="T59" fmla="*/ 107 h 135"/>
              <a:gd name="T60" fmla="*/ 124 w 135"/>
              <a:gd name="T61" fmla="*/ 104 h 135"/>
              <a:gd name="T62" fmla="*/ 116 w 135"/>
              <a:gd name="T63" fmla="*/ 82 h 135"/>
              <a:gd name="T64" fmla="*/ 98 w 135"/>
              <a:gd name="T65" fmla="*/ 67 h 135"/>
              <a:gd name="T66" fmla="*/ 37 w 135"/>
              <a:gd name="T67" fmla="*/ 67 h 135"/>
              <a:gd name="T68" fmla="*/ 98 w 135"/>
              <a:gd name="T69" fmla="*/ 67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5" h="135">
                <a:moveTo>
                  <a:pt x="133" y="82"/>
                </a:moveTo>
                <a:cubicBezTo>
                  <a:pt x="135" y="82"/>
                  <a:pt x="135" y="82"/>
                  <a:pt x="135" y="82"/>
                </a:cubicBezTo>
                <a:cubicBezTo>
                  <a:pt x="135" y="80"/>
                  <a:pt x="135" y="80"/>
                  <a:pt x="135" y="80"/>
                </a:cubicBezTo>
                <a:cubicBezTo>
                  <a:pt x="135" y="55"/>
                  <a:pt x="135" y="55"/>
                  <a:pt x="135" y="55"/>
                </a:cubicBezTo>
                <a:cubicBezTo>
                  <a:pt x="135" y="53"/>
                  <a:pt x="135" y="53"/>
                  <a:pt x="135" y="53"/>
                </a:cubicBezTo>
                <a:cubicBezTo>
                  <a:pt x="133" y="53"/>
                  <a:pt x="133" y="53"/>
                  <a:pt x="133" y="53"/>
                </a:cubicBezTo>
                <a:cubicBezTo>
                  <a:pt x="116" y="53"/>
                  <a:pt x="116" y="53"/>
                  <a:pt x="116" y="53"/>
                </a:cubicBezTo>
                <a:cubicBezTo>
                  <a:pt x="115" y="50"/>
                  <a:pt x="114" y="46"/>
                  <a:pt x="112" y="43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5" y="9"/>
                  <a:pt x="105" y="9"/>
                  <a:pt x="105" y="9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91" y="23"/>
                  <a:pt x="91" y="23"/>
                  <a:pt x="91" y="23"/>
                </a:cubicBezTo>
                <a:cubicBezTo>
                  <a:pt x="88" y="21"/>
                  <a:pt x="85" y="20"/>
                  <a:pt x="82" y="19"/>
                </a:cubicBezTo>
                <a:cubicBezTo>
                  <a:pt x="82" y="2"/>
                  <a:pt x="82" y="2"/>
                  <a:pt x="82" y="2"/>
                </a:cubicBezTo>
                <a:cubicBezTo>
                  <a:pt x="82" y="0"/>
                  <a:pt x="82" y="0"/>
                  <a:pt x="8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19"/>
                  <a:pt x="53" y="19"/>
                  <a:pt x="53" y="19"/>
                </a:cubicBezTo>
                <a:cubicBezTo>
                  <a:pt x="50" y="20"/>
                  <a:pt x="47" y="21"/>
                  <a:pt x="44" y="22"/>
                </a:cubicBezTo>
                <a:cubicBezTo>
                  <a:pt x="32" y="10"/>
                  <a:pt x="32" y="10"/>
                  <a:pt x="32" y="10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10"/>
                  <a:pt x="29" y="10"/>
                  <a:pt x="29" y="10"/>
                </a:cubicBezTo>
                <a:cubicBezTo>
                  <a:pt x="11" y="28"/>
                  <a:pt x="11" y="28"/>
                  <a:pt x="11" y="28"/>
                </a:cubicBezTo>
                <a:cubicBezTo>
                  <a:pt x="10" y="30"/>
                  <a:pt x="10" y="30"/>
                  <a:pt x="10" y="30"/>
                </a:cubicBezTo>
                <a:cubicBezTo>
                  <a:pt x="11" y="31"/>
                  <a:pt x="11" y="31"/>
                  <a:pt x="11" y="31"/>
                </a:cubicBezTo>
                <a:cubicBezTo>
                  <a:pt x="23" y="43"/>
                  <a:pt x="23" y="43"/>
                  <a:pt x="23" y="43"/>
                </a:cubicBezTo>
                <a:cubicBezTo>
                  <a:pt x="21" y="46"/>
                  <a:pt x="20" y="49"/>
                  <a:pt x="19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2"/>
                  <a:pt x="0" y="82"/>
                  <a:pt x="0" y="82"/>
                </a:cubicBezTo>
                <a:cubicBezTo>
                  <a:pt x="2" y="82"/>
                  <a:pt x="2" y="82"/>
                  <a:pt x="2" y="82"/>
                </a:cubicBezTo>
                <a:cubicBezTo>
                  <a:pt x="18" y="82"/>
                  <a:pt x="18" y="82"/>
                  <a:pt x="18" y="82"/>
                </a:cubicBezTo>
                <a:cubicBezTo>
                  <a:pt x="19" y="85"/>
                  <a:pt x="21" y="89"/>
                  <a:pt x="23" y="92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29" y="124"/>
                  <a:pt x="29" y="124"/>
                  <a:pt x="29" y="124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7" y="114"/>
                  <a:pt x="50" y="115"/>
                  <a:pt x="53" y="116"/>
                </a:cubicBezTo>
                <a:cubicBezTo>
                  <a:pt x="53" y="133"/>
                  <a:pt x="53" y="133"/>
                  <a:pt x="53" y="133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56" y="135"/>
                  <a:pt x="56" y="135"/>
                  <a:pt x="56" y="135"/>
                </a:cubicBezTo>
                <a:cubicBezTo>
                  <a:pt x="81" y="135"/>
                  <a:pt x="81" y="135"/>
                  <a:pt x="81" y="135"/>
                </a:cubicBezTo>
                <a:cubicBezTo>
                  <a:pt x="83" y="135"/>
                  <a:pt x="83" y="135"/>
                  <a:pt x="83" y="135"/>
                </a:cubicBezTo>
                <a:cubicBezTo>
                  <a:pt x="83" y="133"/>
                  <a:pt x="83" y="133"/>
                  <a:pt x="83" y="133"/>
                </a:cubicBezTo>
                <a:cubicBezTo>
                  <a:pt x="83" y="116"/>
                  <a:pt x="83" y="116"/>
                  <a:pt x="83" y="116"/>
                </a:cubicBezTo>
                <a:cubicBezTo>
                  <a:pt x="86" y="115"/>
                  <a:pt x="89" y="114"/>
                  <a:pt x="91" y="112"/>
                </a:cubicBezTo>
                <a:cubicBezTo>
                  <a:pt x="103" y="124"/>
                  <a:pt x="103" y="124"/>
                  <a:pt x="103" y="124"/>
                </a:cubicBezTo>
                <a:cubicBezTo>
                  <a:pt x="105" y="126"/>
                  <a:pt x="105" y="126"/>
                  <a:pt x="105" y="126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26" y="105"/>
                  <a:pt x="126" y="105"/>
                  <a:pt x="126" y="105"/>
                </a:cubicBezTo>
                <a:cubicBezTo>
                  <a:pt x="124" y="104"/>
                  <a:pt x="124" y="104"/>
                  <a:pt x="124" y="104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14" y="89"/>
                  <a:pt x="115" y="86"/>
                  <a:pt x="116" y="82"/>
                </a:cubicBezTo>
                <a:cubicBezTo>
                  <a:pt x="133" y="82"/>
                  <a:pt x="133" y="82"/>
                  <a:pt x="133" y="82"/>
                </a:cubicBezTo>
                <a:close/>
                <a:moveTo>
                  <a:pt x="98" y="67"/>
                </a:moveTo>
                <a:cubicBezTo>
                  <a:pt x="98" y="84"/>
                  <a:pt x="84" y="98"/>
                  <a:pt x="67" y="98"/>
                </a:cubicBezTo>
                <a:cubicBezTo>
                  <a:pt x="51" y="98"/>
                  <a:pt x="37" y="84"/>
                  <a:pt x="37" y="67"/>
                </a:cubicBezTo>
                <a:cubicBezTo>
                  <a:pt x="37" y="51"/>
                  <a:pt x="51" y="37"/>
                  <a:pt x="67" y="37"/>
                </a:cubicBezTo>
                <a:cubicBezTo>
                  <a:pt x="84" y="37"/>
                  <a:pt x="98" y="51"/>
                  <a:pt x="98" y="67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6" name="Freeform 33"/>
          <p:cNvSpPr>
            <a:spLocks noEditPoints="1"/>
          </p:cNvSpPr>
          <p:nvPr/>
        </p:nvSpPr>
        <p:spPr bwMode="auto">
          <a:xfrm>
            <a:off x="7024688" y="3433763"/>
            <a:ext cx="349250" cy="347663"/>
          </a:xfrm>
          <a:custGeom>
            <a:avLst/>
            <a:gdLst>
              <a:gd name="T0" fmla="*/ 181 w 184"/>
              <a:gd name="T1" fmla="*/ 117 h 184"/>
              <a:gd name="T2" fmla="*/ 184 w 184"/>
              <a:gd name="T3" fmla="*/ 81 h 184"/>
              <a:gd name="T4" fmla="*/ 181 w 184"/>
              <a:gd name="T5" fmla="*/ 78 h 184"/>
              <a:gd name="T6" fmla="*/ 153 w 184"/>
              <a:gd name="T7" fmla="*/ 63 h 184"/>
              <a:gd name="T8" fmla="*/ 173 w 184"/>
              <a:gd name="T9" fmla="*/ 46 h 184"/>
              <a:gd name="T10" fmla="*/ 148 w 184"/>
              <a:gd name="T11" fmla="*/ 18 h 184"/>
              <a:gd name="T12" fmla="*/ 144 w 184"/>
              <a:gd name="T13" fmla="*/ 18 h 184"/>
              <a:gd name="T14" fmla="*/ 115 w 184"/>
              <a:gd name="T15" fmla="*/ 27 h 184"/>
              <a:gd name="T16" fmla="*/ 117 w 184"/>
              <a:gd name="T17" fmla="*/ 2 h 184"/>
              <a:gd name="T18" fmla="*/ 80 w 184"/>
              <a:gd name="T19" fmla="*/ 0 h 184"/>
              <a:gd name="T20" fmla="*/ 77 w 184"/>
              <a:gd name="T21" fmla="*/ 3 h 184"/>
              <a:gd name="T22" fmla="*/ 64 w 184"/>
              <a:gd name="T23" fmla="*/ 29 h 184"/>
              <a:gd name="T24" fmla="*/ 47 w 184"/>
              <a:gd name="T25" fmla="*/ 10 h 184"/>
              <a:gd name="T26" fmla="*/ 19 w 184"/>
              <a:gd name="T27" fmla="*/ 35 h 184"/>
              <a:gd name="T28" fmla="*/ 19 w 184"/>
              <a:gd name="T29" fmla="*/ 39 h 184"/>
              <a:gd name="T30" fmla="*/ 28 w 184"/>
              <a:gd name="T31" fmla="*/ 68 h 184"/>
              <a:gd name="T32" fmla="*/ 2 w 184"/>
              <a:gd name="T33" fmla="*/ 66 h 184"/>
              <a:gd name="T34" fmla="*/ 0 w 184"/>
              <a:gd name="T35" fmla="*/ 103 h 184"/>
              <a:gd name="T36" fmla="*/ 3 w 184"/>
              <a:gd name="T37" fmla="*/ 106 h 184"/>
              <a:gd name="T38" fmla="*/ 30 w 184"/>
              <a:gd name="T39" fmla="*/ 121 h 184"/>
              <a:gd name="T40" fmla="*/ 11 w 184"/>
              <a:gd name="T41" fmla="*/ 138 h 184"/>
              <a:gd name="T42" fmla="*/ 35 w 184"/>
              <a:gd name="T43" fmla="*/ 165 h 184"/>
              <a:gd name="T44" fmla="*/ 40 w 184"/>
              <a:gd name="T45" fmla="*/ 165 h 184"/>
              <a:gd name="T46" fmla="*/ 69 w 184"/>
              <a:gd name="T47" fmla="*/ 156 h 184"/>
              <a:gd name="T48" fmla="*/ 67 w 184"/>
              <a:gd name="T49" fmla="*/ 181 h 184"/>
              <a:gd name="T50" fmla="*/ 104 w 184"/>
              <a:gd name="T51" fmla="*/ 183 h 184"/>
              <a:gd name="T52" fmla="*/ 107 w 184"/>
              <a:gd name="T53" fmla="*/ 181 h 184"/>
              <a:gd name="T54" fmla="*/ 120 w 184"/>
              <a:gd name="T55" fmla="*/ 154 h 184"/>
              <a:gd name="T56" fmla="*/ 137 w 184"/>
              <a:gd name="T57" fmla="*/ 173 h 184"/>
              <a:gd name="T58" fmla="*/ 164 w 184"/>
              <a:gd name="T59" fmla="*/ 149 h 184"/>
              <a:gd name="T60" fmla="*/ 165 w 184"/>
              <a:gd name="T61" fmla="*/ 145 h 184"/>
              <a:gd name="T62" fmla="*/ 155 w 184"/>
              <a:gd name="T63" fmla="*/ 116 h 184"/>
              <a:gd name="T64" fmla="*/ 132 w 184"/>
              <a:gd name="T65" fmla="*/ 94 h 184"/>
              <a:gd name="T66" fmla="*/ 51 w 184"/>
              <a:gd name="T67" fmla="*/ 89 h 184"/>
              <a:gd name="T68" fmla="*/ 132 w 184"/>
              <a:gd name="T69" fmla="*/ 9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" h="184">
                <a:moveTo>
                  <a:pt x="179" y="117"/>
                </a:moveTo>
                <a:cubicBezTo>
                  <a:pt x="181" y="117"/>
                  <a:pt x="181" y="117"/>
                  <a:pt x="181" y="117"/>
                </a:cubicBezTo>
                <a:cubicBezTo>
                  <a:pt x="182" y="114"/>
                  <a:pt x="182" y="114"/>
                  <a:pt x="182" y="114"/>
                </a:cubicBezTo>
                <a:cubicBezTo>
                  <a:pt x="184" y="81"/>
                  <a:pt x="184" y="81"/>
                  <a:pt x="184" y="81"/>
                </a:cubicBezTo>
                <a:cubicBezTo>
                  <a:pt x="184" y="78"/>
                  <a:pt x="184" y="78"/>
                  <a:pt x="184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58" y="76"/>
                  <a:pt x="158" y="76"/>
                  <a:pt x="158" y="76"/>
                </a:cubicBezTo>
                <a:cubicBezTo>
                  <a:pt x="157" y="72"/>
                  <a:pt x="155" y="67"/>
                  <a:pt x="153" y="63"/>
                </a:cubicBezTo>
                <a:cubicBezTo>
                  <a:pt x="171" y="48"/>
                  <a:pt x="171" y="48"/>
                  <a:pt x="171" y="48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1" y="44"/>
                  <a:pt x="171" y="44"/>
                  <a:pt x="171" y="44"/>
                </a:cubicBezTo>
                <a:cubicBezTo>
                  <a:pt x="148" y="18"/>
                  <a:pt x="148" y="18"/>
                  <a:pt x="148" y="18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4" y="18"/>
                  <a:pt x="144" y="18"/>
                  <a:pt x="144" y="18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3" y="31"/>
                  <a:pt x="119" y="29"/>
                  <a:pt x="115" y="27"/>
                </a:cubicBezTo>
                <a:cubicBezTo>
                  <a:pt x="116" y="5"/>
                  <a:pt x="116" y="5"/>
                  <a:pt x="116" y="5"/>
                </a:cubicBezTo>
                <a:cubicBezTo>
                  <a:pt x="117" y="2"/>
                  <a:pt x="117" y="2"/>
                  <a:pt x="117" y="2"/>
                </a:cubicBezTo>
                <a:cubicBezTo>
                  <a:pt x="114" y="2"/>
                  <a:pt x="114" y="2"/>
                  <a:pt x="114" y="2"/>
                </a:cubicBezTo>
                <a:cubicBezTo>
                  <a:pt x="80" y="0"/>
                  <a:pt x="80" y="0"/>
                  <a:pt x="80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3"/>
                  <a:pt x="77" y="3"/>
                  <a:pt x="77" y="3"/>
                </a:cubicBezTo>
                <a:cubicBezTo>
                  <a:pt x="76" y="25"/>
                  <a:pt x="76" y="25"/>
                  <a:pt x="76" y="25"/>
                </a:cubicBezTo>
                <a:cubicBezTo>
                  <a:pt x="72" y="26"/>
                  <a:pt x="67" y="27"/>
                  <a:pt x="64" y="29"/>
                </a:cubicBezTo>
                <a:cubicBezTo>
                  <a:pt x="49" y="12"/>
                  <a:pt x="49" y="12"/>
                  <a:pt x="49" y="12"/>
                </a:cubicBezTo>
                <a:cubicBezTo>
                  <a:pt x="47" y="10"/>
                  <a:pt x="47" y="10"/>
                  <a:pt x="47" y="10"/>
                </a:cubicBezTo>
                <a:cubicBezTo>
                  <a:pt x="45" y="12"/>
                  <a:pt x="45" y="12"/>
                  <a:pt x="45" y="12"/>
                </a:cubicBezTo>
                <a:cubicBezTo>
                  <a:pt x="19" y="35"/>
                  <a:pt x="19" y="35"/>
                  <a:pt x="1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34" y="55"/>
                  <a:pt x="34" y="55"/>
                  <a:pt x="34" y="55"/>
                </a:cubicBezTo>
                <a:cubicBezTo>
                  <a:pt x="31" y="59"/>
                  <a:pt x="29" y="63"/>
                  <a:pt x="28" y="68"/>
                </a:cubicBezTo>
                <a:cubicBezTo>
                  <a:pt x="5" y="66"/>
                  <a:pt x="5" y="66"/>
                  <a:pt x="5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9"/>
                  <a:pt x="2" y="69"/>
                  <a:pt x="2" y="69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5"/>
                  <a:pt x="0" y="105"/>
                  <a:pt x="0" y="105"/>
                </a:cubicBezTo>
                <a:cubicBezTo>
                  <a:pt x="3" y="106"/>
                  <a:pt x="3" y="106"/>
                  <a:pt x="3" y="106"/>
                </a:cubicBezTo>
                <a:cubicBezTo>
                  <a:pt x="25" y="107"/>
                  <a:pt x="25" y="107"/>
                  <a:pt x="25" y="107"/>
                </a:cubicBezTo>
                <a:cubicBezTo>
                  <a:pt x="26" y="112"/>
                  <a:pt x="28" y="117"/>
                  <a:pt x="30" y="121"/>
                </a:cubicBezTo>
                <a:cubicBezTo>
                  <a:pt x="13" y="136"/>
                  <a:pt x="13" y="136"/>
                  <a:pt x="13" y="136"/>
                </a:cubicBezTo>
                <a:cubicBezTo>
                  <a:pt x="11" y="138"/>
                  <a:pt x="11" y="138"/>
                  <a:pt x="11" y="138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37" y="167"/>
                  <a:pt x="37" y="167"/>
                  <a:pt x="37" y="167"/>
                </a:cubicBezTo>
                <a:cubicBezTo>
                  <a:pt x="40" y="165"/>
                  <a:pt x="40" y="165"/>
                  <a:pt x="40" y="165"/>
                </a:cubicBezTo>
                <a:cubicBezTo>
                  <a:pt x="56" y="150"/>
                  <a:pt x="56" y="150"/>
                  <a:pt x="56" y="150"/>
                </a:cubicBezTo>
                <a:cubicBezTo>
                  <a:pt x="60" y="153"/>
                  <a:pt x="64" y="155"/>
                  <a:pt x="69" y="156"/>
                </a:cubicBezTo>
                <a:cubicBezTo>
                  <a:pt x="68" y="178"/>
                  <a:pt x="68" y="178"/>
                  <a:pt x="68" y="178"/>
                </a:cubicBezTo>
                <a:cubicBezTo>
                  <a:pt x="67" y="181"/>
                  <a:pt x="67" y="181"/>
                  <a:pt x="67" y="181"/>
                </a:cubicBezTo>
                <a:cubicBezTo>
                  <a:pt x="70" y="181"/>
                  <a:pt x="70" y="181"/>
                  <a:pt x="70" y="181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7" y="184"/>
                  <a:pt x="107" y="184"/>
                  <a:pt x="107" y="184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8" y="158"/>
                  <a:pt x="108" y="158"/>
                  <a:pt x="108" y="158"/>
                </a:cubicBezTo>
                <a:cubicBezTo>
                  <a:pt x="112" y="157"/>
                  <a:pt x="116" y="155"/>
                  <a:pt x="120" y="154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137" y="173"/>
                  <a:pt x="137" y="173"/>
                  <a:pt x="137" y="173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64" y="149"/>
                  <a:pt x="164" y="149"/>
                  <a:pt x="164" y="14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50" y="128"/>
                  <a:pt x="150" y="128"/>
                  <a:pt x="150" y="128"/>
                </a:cubicBezTo>
                <a:cubicBezTo>
                  <a:pt x="152" y="124"/>
                  <a:pt x="154" y="120"/>
                  <a:pt x="155" y="116"/>
                </a:cubicBezTo>
                <a:cubicBezTo>
                  <a:pt x="179" y="117"/>
                  <a:pt x="179" y="117"/>
                  <a:pt x="179" y="117"/>
                </a:cubicBezTo>
                <a:close/>
                <a:moveTo>
                  <a:pt x="132" y="94"/>
                </a:moveTo>
                <a:cubicBezTo>
                  <a:pt x="131" y="116"/>
                  <a:pt x="112" y="134"/>
                  <a:pt x="89" y="132"/>
                </a:cubicBezTo>
                <a:cubicBezTo>
                  <a:pt x="67" y="131"/>
                  <a:pt x="49" y="112"/>
                  <a:pt x="51" y="89"/>
                </a:cubicBezTo>
                <a:cubicBezTo>
                  <a:pt x="52" y="67"/>
                  <a:pt x="71" y="50"/>
                  <a:pt x="94" y="51"/>
                </a:cubicBezTo>
                <a:cubicBezTo>
                  <a:pt x="116" y="52"/>
                  <a:pt x="134" y="72"/>
                  <a:pt x="132" y="94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7" name="Freeform 34"/>
          <p:cNvSpPr>
            <a:spLocks noEditPoints="1"/>
          </p:cNvSpPr>
          <p:nvPr/>
        </p:nvSpPr>
        <p:spPr bwMode="auto">
          <a:xfrm>
            <a:off x="5475288" y="1463676"/>
            <a:ext cx="1149350" cy="1147763"/>
          </a:xfrm>
          <a:custGeom>
            <a:avLst/>
            <a:gdLst>
              <a:gd name="T0" fmla="*/ 607 w 607"/>
              <a:gd name="T1" fmla="*/ 342 h 607"/>
              <a:gd name="T2" fmla="*/ 607 w 607"/>
              <a:gd name="T3" fmla="*/ 266 h 607"/>
              <a:gd name="T4" fmla="*/ 546 w 607"/>
              <a:gd name="T5" fmla="*/ 266 h 607"/>
              <a:gd name="T6" fmla="*/ 533 w 607"/>
              <a:gd name="T7" fmla="*/ 215 h 607"/>
              <a:gd name="T8" fmla="*/ 585 w 607"/>
              <a:gd name="T9" fmla="*/ 185 h 607"/>
              <a:gd name="T10" fmla="*/ 547 w 607"/>
              <a:gd name="T11" fmla="*/ 119 h 607"/>
              <a:gd name="T12" fmla="*/ 495 w 607"/>
              <a:gd name="T13" fmla="*/ 149 h 607"/>
              <a:gd name="T14" fmla="*/ 458 w 607"/>
              <a:gd name="T15" fmla="*/ 112 h 607"/>
              <a:gd name="T16" fmla="*/ 488 w 607"/>
              <a:gd name="T17" fmla="*/ 60 h 607"/>
              <a:gd name="T18" fmla="*/ 422 w 607"/>
              <a:gd name="T19" fmla="*/ 22 h 607"/>
              <a:gd name="T20" fmla="*/ 392 w 607"/>
              <a:gd name="T21" fmla="*/ 74 h 607"/>
              <a:gd name="T22" fmla="*/ 341 w 607"/>
              <a:gd name="T23" fmla="*/ 61 h 607"/>
              <a:gd name="T24" fmla="*/ 341 w 607"/>
              <a:gd name="T25" fmla="*/ 0 h 607"/>
              <a:gd name="T26" fmla="*/ 265 w 607"/>
              <a:gd name="T27" fmla="*/ 0 h 607"/>
              <a:gd name="T28" fmla="*/ 265 w 607"/>
              <a:gd name="T29" fmla="*/ 61 h 607"/>
              <a:gd name="T30" fmla="*/ 214 w 607"/>
              <a:gd name="T31" fmla="*/ 74 h 607"/>
              <a:gd name="T32" fmla="*/ 184 w 607"/>
              <a:gd name="T33" fmla="*/ 22 h 607"/>
              <a:gd name="T34" fmla="*/ 118 w 607"/>
              <a:gd name="T35" fmla="*/ 60 h 607"/>
              <a:gd name="T36" fmla="*/ 148 w 607"/>
              <a:gd name="T37" fmla="*/ 112 h 607"/>
              <a:gd name="T38" fmla="*/ 111 w 607"/>
              <a:gd name="T39" fmla="*/ 149 h 607"/>
              <a:gd name="T40" fmla="*/ 59 w 607"/>
              <a:gd name="T41" fmla="*/ 119 h 607"/>
              <a:gd name="T42" fmla="*/ 21 w 607"/>
              <a:gd name="T43" fmla="*/ 185 h 607"/>
              <a:gd name="T44" fmla="*/ 73 w 607"/>
              <a:gd name="T45" fmla="*/ 215 h 607"/>
              <a:gd name="T46" fmla="*/ 60 w 607"/>
              <a:gd name="T47" fmla="*/ 266 h 607"/>
              <a:gd name="T48" fmla="*/ 0 w 607"/>
              <a:gd name="T49" fmla="*/ 266 h 607"/>
              <a:gd name="T50" fmla="*/ 0 w 607"/>
              <a:gd name="T51" fmla="*/ 342 h 607"/>
              <a:gd name="T52" fmla="*/ 60 w 607"/>
              <a:gd name="T53" fmla="*/ 342 h 607"/>
              <a:gd name="T54" fmla="*/ 73 w 607"/>
              <a:gd name="T55" fmla="*/ 393 h 607"/>
              <a:gd name="T56" fmla="*/ 21 w 607"/>
              <a:gd name="T57" fmla="*/ 423 h 607"/>
              <a:gd name="T58" fmla="*/ 59 w 607"/>
              <a:gd name="T59" fmla="*/ 489 h 607"/>
              <a:gd name="T60" fmla="*/ 111 w 607"/>
              <a:gd name="T61" fmla="*/ 459 h 607"/>
              <a:gd name="T62" fmla="*/ 148 w 607"/>
              <a:gd name="T63" fmla="*/ 496 h 607"/>
              <a:gd name="T64" fmla="*/ 118 w 607"/>
              <a:gd name="T65" fmla="*/ 548 h 607"/>
              <a:gd name="T66" fmla="*/ 184 w 607"/>
              <a:gd name="T67" fmla="*/ 586 h 607"/>
              <a:gd name="T68" fmla="*/ 214 w 607"/>
              <a:gd name="T69" fmla="*/ 534 h 607"/>
              <a:gd name="T70" fmla="*/ 265 w 607"/>
              <a:gd name="T71" fmla="*/ 547 h 607"/>
              <a:gd name="T72" fmla="*/ 265 w 607"/>
              <a:gd name="T73" fmla="*/ 607 h 607"/>
              <a:gd name="T74" fmla="*/ 341 w 607"/>
              <a:gd name="T75" fmla="*/ 607 h 607"/>
              <a:gd name="T76" fmla="*/ 341 w 607"/>
              <a:gd name="T77" fmla="*/ 547 h 607"/>
              <a:gd name="T78" fmla="*/ 392 w 607"/>
              <a:gd name="T79" fmla="*/ 534 h 607"/>
              <a:gd name="T80" fmla="*/ 422 w 607"/>
              <a:gd name="T81" fmla="*/ 586 h 607"/>
              <a:gd name="T82" fmla="*/ 488 w 607"/>
              <a:gd name="T83" fmla="*/ 548 h 607"/>
              <a:gd name="T84" fmla="*/ 458 w 607"/>
              <a:gd name="T85" fmla="*/ 496 h 607"/>
              <a:gd name="T86" fmla="*/ 495 w 607"/>
              <a:gd name="T87" fmla="*/ 458 h 607"/>
              <a:gd name="T88" fmla="*/ 547 w 607"/>
              <a:gd name="T89" fmla="*/ 488 h 607"/>
              <a:gd name="T90" fmla="*/ 585 w 607"/>
              <a:gd name="T91" fmla="*/ 423 h 607"/>
              <a:gd name="T92" fmla="*/ 533 w 607"/>
              <a:gd name="T93" fmla="*/ 393 h 607"/>
              <a:gd name="T94" fmla="*/ 546 w 607"/>
              <a:gd name="T95" fmla="*/ 342 h 607"/>
              <a:gd name="T96" fmla="*/ 607 w 607"/>
              <a:gd name="T97" fmla="*/ 342 h 607"/>
              <a:gd name="T98" fmla="*/ 303 w 607"/>
              <a:gd name="T99" fmla="*/ 475 h 607"/>
              <a:gd name="T100" fmla="*/ 132 w 607"/>
              <a:gd name="T101" fmla="*/ 304 h 607"/>
              <a:gd name="T102" fmla="*/ 303 w 607"/>
              <a:gd name="T103" fmla="*/ 133 h 607"/>
              <a:gd name="T104" fmla="*/ 474 w 607"/>
              <a:gd name="T105" fmla="*/ 304 h 607"/>
              <a:gd name="T106" fmla="*/ 303 w 607"/>
              <a:gd name="T107" fmla="*/ 475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7" h="607">
                <a:moveTo>
                  <a:pt x="607" y="342"/>
                </a:moveTo>
                <a:cubicBezTo>
                  <a:pt x="607" y="266"/>
                  <a:pt x="607" y="266"/>
                  <a:pt x="607" y="266"/>
                </a:cubicBezTo>
                <a:cubicBezTo>
                  <a:pt x="546" y="266"/>
                  <a:pt x="546" y="266"/>
                  <a:pt x="546" y="266"/>
                </a:cubicBezTo>
                <a:cubicBezTo>
                  <a:pt x="544" y="248"/>
                  <a:pt x="539" y="231"/>
                  <a:pt x="533" y="215"/>
                </a:cubicBezTo>
                <a:cubicBezTo>
                  <a:pt x="585" y="185"/>
                  <a:pt x="585" y="185"/>
                  <a:pt x="585" y="185"/>
                </a:cubicBezTo>
                <a:cubicBezTo>
                  <a:pt x="547" y="119"/>
                  <a:pt x="547" y="119"/>
                  <a:pt x="547" y="119"/>
                </a:cubicBezTo>
                <a:cubicBezTo>
                  <a:pt x="495" y="149"/>
                  <a:pt x="495" y="149"/>
                  <a:pt x="495" y="149"/>
                </a:cubicBezTo>
                <a:cubicBezTo>
                  <a:pt x="484" y="136"/>
                  <a:pt x="471" y="123"/>
                  <a:pt x="458" y="112"/>
                </a:cubicBezTo>
                <a:cubicBezTo>
                  <a:pt x="488" y="60"/>
                  <a:pt x="488" y="60"/>
                  <a:pt x="488" y="60"/>
                </a:cubicBezTo>
                <a:cubicBezTo>
                  <a:pt x="422" y="22"/>
                  <a:pt x="422" y="22"/>
                  <a:pt x="422" y="22"/>
                </a:cubicBezTo>
                <a:cubicBezTo>
                  <a:pt x="392" y="74"/>
                  <a:pt x="392" y="74"/>
                  <a:pt x="392" y="74"/>
                </a:cubicBezTo>
                <a:cubicBezTo>
                  <a:pt x="376" y="68"/>
                  <a:pt x="359" y="63"/>
                  <a:pt x="341" y="61"/>
                </a:cubicBezTo>
                <a:cubicBezTo>
                  <a:pt x="341" y="0"/>
                  <a:pt x="341" y="0"/>
                  <a:pt x="341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65" y="61"/>
                  <a:pt x="265" y="61"/>
                  <a:pt x="265" y="61"/>
                </a:cubicBezTo>
                <a:cubicBezTo>
                  <a:pt x="247" y="63"/>
                  <a:pt x="230" y="68"/>
                  <a:pt x="214" y="74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48" y="112"/>
                  <a:pt x="148" y="112"/>
                  <a:pt x="148" y="112"/>
                </a:cubicBezTo>
                <a:cubicBezTo>
                  <a:pt x="135" y="123"/>
                  <a:pt x="122" y="136"/>
                  <a:pt x="111" y="149"/>
                </a:cubicBezTo>
                <a:cubicBezTo>
                  <a:pt x="59" y="119"/>
                  <a:pt x="59" y="119"/>
                  <a:pt x="59" y="119"/>
                </a:cubicBezTo>
                <a:cubicBezTo>
                  <a:pt x="21" y="185"/>
                  <a:pt x="21" y="185"/>
                  <a:pt x="21" y="185"/>
                </a:cubicBezTo>
                <a:cubicBezTo>
                  <a:pt x="73" y="215"/>
                  <a:pt x="73" y="215"/>
                  <a:pt x="73" y="215"/>
                </a:cubicBezTo>
                <a:cubicBezTo>
                  <a:pt x="67" y="231"/>
                  <a:pt x="62" y="248"/>
                  <a:pt x="60" y="266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342"/>
                  <a:pt x="0" y="342"/>
                  <a:pt x="0" y="342"/>
                </a:cubicBezTo>
                <a:cubicBezTo>
                  <a:pt x="60" y="342"/>
                  <a:pt x="60" y="342"/>
                  <a:pt x="60" y="342"/>
                </a:cubicBezTo>
                <a:cubicBezTo>
                  <a:pt x="62" y="359"/>
                  <a:pt x="67" y="377"/>
                  <a:pt x="73" y="393"/>
                </a:cubicBezTo>
                <a:cubicBezTo>
                  <a:pt x="21" y="423"/>
                  <a:pt x="21" y="423"/>
                  <a:pt x="21" y="423"/>
                </a:cubicBezTo>
                <a:cubicBezTo>
                  <a:pt x="59" y="489"/>
                  <a:pt x="59" y="489"/>
                  <a:pt x="59" y="489"/>
                </a:cubicBezTo>
                <a:cubicBezTo>
                  <a:pt x="111" y="459"/>
                  <a:pt x="111" y="459"/>
                  <a:pt x="111" y="459"/>
                </a:cubicBezTo>
                <a:cubicBezTo>
                  <a:pt x="122" y="472"/>
                  <a:pt x="135" y="485"/>
                  <a:pt x="148" y="496"/>
                </a:cubicBezTo>
                <a:cubicBezTo>
                  <a:pt x="118" y="548"/>
                  <a:pt x="118" y="548"/>
                  <a:pt x="118" y="548"/>
                </a:cubicBezTo>
                <a:cubicBezTo>
                  <a:pt x="184" y="586"/>
                  <a:pt x="184" y="586"/>
                  <a:pt x="184" y="586"/>
                </a:cubicBezTo>
                <a:cubicBezTo>
                  <a:pt x="214" y="534"/>
                  <a:pt x="214" y="534"/>
                  <a:pt x="214" y="534"/>
                </a:cubicBezTo>
                <a:cubicBezTo>
                  <a:pt x="230" y="540"/>
                  <a:pt x="247" y="545"/>
                  <a:pt x="265" y="547"/>
                </a:cubicBezTo>
                <a:cubicBezTo>
                  <a:pt x="265" y="607"/>
                  <a:pt x="265" y="607"/>
                  <a:pt x="265" y="607"/>
                </a:cubicBezTo>
                <a:cubicBezTo>
                  <a:pt x="341" y="607"/>
                  <a:pt x="341" y="607"/>
                  <a:pt x="341" y="607"/>
                </a:cubicBezTo>
                <a:cubicBezTo>
                  <a:pt x="341" y="547"/>
                  <a:pt x="341" y="547"/>
                  <a:pt x="341" y="547"/>
                </a:cubicBezTo>
                <a:cubicBezTo>
                  <a:pt x="359" y="545"/>
                  <a:pt x="376" y="540"/>
                  <a:pt x="392" y="534"/>
                </a:cubicBezTo>
                <a:cubicBezTo>
                  <a:pt x="422" y="586"/>
                  <a:pt x="422" y="586"/>
                  <a:pt x="422" y="586"/>
                </a:cubicBezTo>
                <a:cubicBezTo>
                  <a:pt x="488" y="548"/>
                  <a:pt x="488" y="548"/>
                  <a:pt x="488" y="548"/>
                </a:cubicBezTo>
                <a:cubicBezTo>
                  <a:pt x="458" y="496"/>
                  <a:pt x="458" y="496"/>
                  <a:pt x="458" y="496"/>
                </a:cubicBezTo>
                <a:cubicBezTo>
                  <a:pt x="471" y="485"/>
                  <a:pt x="484" y="472"/>
                  <a:pt x="495" y="458"/>
                </a:cubicBezTo>
                <a:cubicBezTo>
                  <a:pt x="547" y="488"/>
                  <a:pt x="547" y="488"/>
                  <a:pt x="547" y="488"/>
                </a:cubicBezTo>
                <a:cubicBezTo>
                  <a:pt x="585" y="423"/>
                  <a:pt x="585" y="423"/>
                  <a:pt x="585" y="423"/>
                </a:cubicBezTo>
                <a:cubicBezTo>
                  <a:pt x="533" y="393"/>
                  <a:pt x="533" y="393"/>
                  <a:pt x="533" y="393"/>
                </a:cubicBezTo>
                <a:cubicBezTo>
                  <a:pt x="539" y="377"/>
                  <a:pt x="544" y="359"/>
                  <a:pt x="546" y="342"/>
                </a:cubicBezTo>
                <a:cubicBezTo>
                  <a:pt x="607" y="342"/>
                  <a:pt x="607" y="342"/>
                  <a:pt x="607" y="342"/>
                </a:cubicBezTo>
                <a:close/>
                <a:moveTo>
                  <a:pt x="303" y="475"/>
                </a:moveTo>
                <a:cubicBezTo>
                  <a:pt x="209" y="475"/>
                  <a:pt x="132" y="398"/>
                  <a:pt x="132" y="304"/>
                </a:cubicBezTo>
                <a:cubicBezTo>
                  <a:pt x="132" y="210"/>
                  <a:pt x="209" y="133"/>
                  <a:pt x="303" y="133"/>
                </a:cubicBezTo>
                <a:cubicBezTo>
                  <a:pt x="397" y="133"/>
                  <a:pt x="474" y="210"/>
                  <a:pt x="474" y="304"/>
                </a:cubicBezTo>
                <a:cubicBezTo>
                  <a:pt x="474" y="398"/>
                  <a:pt x="397" y="475"/>
                  <a:pt x="303" y="47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8" name="Oval 35"/>
          <p:cNvSpPr>
            <a:spLocks noChangeArrowheads="1"/>
          </p:cNvSpPr>
          <p:nvPr/>
        </p:nvSpPr>
        <p:spPr bwMode="auto">
          <a:xfrm>
            <a:off x="5884863" y="1873251"/>
            <a:ext cx="330200" cy="330200"/>
          </a:xfrm>
          <a:prstGeom prst="ellipse">
            <a:avLst/>
          </a:pr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39" name="Freeform 36"/>
          <p:cNvSpPr>
            <a:spLocks noEditPoints="1"/>
          </p:cNvSpPr>
          <p:nvPr/>
        </p:nvSpPr>
        <p:spPr bwMode="auto">
          <a:xfrm>
            <a:off x="6642101" y="2432051"/>
            <a:ext cx="989013" cy="985838"/>
          </a:xfrm>
          <a:custGeom>
            <a:avLst/>
            <a:gdLst>
              <a:gd name="T0" fmla="*/ 522 w 522"/>
              <a:gd name="T1" fmla="*/ 278 h 521"/>
              <a:gd name="T2" fmla="*/ 518 w 522"/>
              <a:gd name="T3" fmla="*/ 213 h 521"/>
              <a:gd name="T4" fmla="*/ 467 w 522"/>
              <a:gd name="T5" fmla="*/ 216 h 521"/>
              <a:gd name="T6" fmla="*/ 453 w 522"/>
              <a:gd name="T7" fmla="*/ 174 h 521"/>
              <a:gd name="T8" fmla="*/ 496 w 522"/>
              <a:gd name="T9" fmla="*/ 145 h 521"/>
              <a:gd name="T10" fmla="*/ 460 w 522"/>
              <a:gd name="T11" fmla="*/ 91 h 521"/>
              <a:gd name="T12" fmla="*/ 417 w 522"/>
              <a:gd name="T13" fmla="*/ 119 h 521"/>
              <a:gd name="T14" fmla="*/ 384 w 522"/>
              <a:gd name="T15" fmla="*/ 89 h 521"/>
              <a:gd name="T16" fmla="*/ 407 w 522"/>
              <a:gd name="T17" fmla="*/ 43 h 521"/>
              <a:gd name="T18" fmla="*/ 349 w 522"/>
              <a:gd name="T19" fmla="*/ 14 h 521"/>
              <a:gd name="T20" fmla="*/ 326 w 522"/>
              <a:gd name="T21" fmla="*/ 60 h 521"/>
              <a:gd name="T22" fmla="*/ 282 w 522"/>
              <a:gd name="T23" fmla="*/ 51 h 521"/>
              <a:gd name="T24" fmla="*/ 279 w 522"/>
              <a:gd name="T25" fmla="*/ 0 h 521"/>
              <a:gd name="T26" fmla="*/ 214 w 522"/>
              <a:gd name="T27" fmla="*/ 3 h 521"/>
              <a:gd name="T28" fmla="*/ 217 w 522"/>
              <a:gd name="T29" fmla="*/ 55 h 521"/>
              <a:gd name="T30" fmla="*/ 174 w 522"/>
              <a:gd name="T31" fmla="*/ 69 h 521"/>
              <a:gd name="T32" fmla="*/ 146 w 522"/>
              <a:gd name="T33" fmla="*/ 26 h 521"/>
              <a:gd name="T34" fmla="*/ 92 w 522"/>
              <a:gd name="T35" fmla="*/ 61 h 521"/>
              <a:gd name="T36" fmla="*/ 120 w 522"/>
              <a:gd name="T37" fmla="*/ 104 h 521"/>
              <a:gd name="T38" fmla="*/ 90 w 522"/>
              <a:gd name="T39" fmla="*/ 138 h 521"/>
              <a:gd name="T40" fmla="*/ 44 w 522"/>
              <a:gd name="T41" fmla="*/ 115 h 521"/>
              <a:gd name="T42" fmla="*/ 15 w 522"/>
              <a:gd name="T43" fmla="*/ 173 h 521"/>
              <a:gd name="T44" fmla="*/ 61 w 522"/>
              <a:gd name="T45" fmla="*/ 196 h 521"/>
              <a:gd name="T46" fmla="*/ 51 w 522"/>
              <a:gd name="T47" fmla="*/ 240 h 521"/>
              <a:gd name="T48" fmla="*/ 0 w 522"/>
              <a:gd name="T49" fmla="*/ 243 h 521"/>
              <a:gd name="T50" fmla="*/ 4 w 522"/>
              <a:gd name="T51" fmla="*/ 308 h 521"/>
              <a:gd name="T52" fmla="*/ 55 w 522"/>
              <a:gd name="T53" fmla="*/ 305 h 521"/>
              <a:gd name="T54" fmla="*/ 69 w 522"/>
              <a:gd name="T55" fmla="*/ 348 h 521"/>
              <a:gd name="T56" fmla="*/ 26 w 522"/>
              <a:gd name="T57" fmla="*/ 376 h 521"/>
              <a:gd name="T58" fmla="*/ 62 w 522"/>
              <a:gd name="T59" fmla="*/ 430 h 521"/>
              <a:gd name="T60" fmla="*/ 105 w 522"/>
              <a:gd name="T61" fmla="*/ 402 h 521"/>
              <a:gd name="T62" fmla="*/ 138 w 522"/>
              <a:gd name="T63" fmla="*/ 432 h 521"/>
              <a:gd name="T64" fmla="*/ 115 w 522"/>
              <a:gd name="T65" fmla="*/ 478 h 521"/>
              <a:gd name="T66" fmla="*/ 173 w 522"/>
              <a:gd name="T67" fmla="*/ 507 h 521"/>
              <a:gd name="T68" fmla="*/ 196 w 522"/>
              <a:gd name="T69" fmla="*/ 461 h 521"/>
              <a:gd name="T70" fmla="*/ 240 w 522"/>
              <a:gd name="T71" fmla="*/ 470 h 521"/>
              <a:gd name="T72" fmla="*/ 243 w 522"/>
              <a:gd name="T73" fmla="*/ 521 h 521"/>
              <a:gd name="T74" fmla="*/ 308 w 522"/>
              <a:gd name="T75" fmla="*/ 518 h 521"/>
              <a:gd name="T76" fmla="*/ 305 w 522"/>
              <a:gd name="T77" fmla="*/ 466 h 521"/>
              <a:gd name="T78" fmla="*/ 348 w 522"/>
              <a:gd name="T79" fmla="*/ 452 h 521"/>
              <a:gd name="T80" fmla="*/ 376 w 522"/>
              <a:gd name="T81" fmla="*/ 495 h 521"/>
              <a:gd name="T82" fmla="*/ 430 w 522"/>
              <a:gd name="T83" fmla="*/ 460 h 521"/>
              <a:gd name="T84" fmla="*/ 402 w 522"/>
              <a:gd name="T85" fmla="*/ 417 h 521"/>
              <a:gd name="T86" fmla="*/ 432 w 522"/>
              <a:gd name="T87" fmla="*/ 383 h 521"/>
              <a:gd name="T88" fmla="*/ 478 w 522"/>
              <a:gd name="T89" fmla="*/ 406 h 521"/>
              <a:gd name="T90" fmla="*/ 507 w 522"/>
              <a:gd name="T91" fmla="*/ 348 h 521"/>
              <a:gd name="T92" fmla="*/ 461 w 522"/>
              <a:gd name="T93" fmla="*/ 325 h 521"/>
              <a:gd name="T94" fmla="*/ 471 w 522"/>
              <a:gd name="T95" fmla="*/ 281 h 521"/>
              <a:gd name="T96" fmla="*/ 522 w 522"/>
              <a:gd name="T97" fmla="*/ 278 h 521"/>
              <a:gd name="T98" fmla="*/ 269 w 522"/>
              <a:gd name="T99" fmla="*/ 406 h 521"/>
              <a:gd name="T100" fmla="*/ 115 w 522"/>
              <a:gd name="T101" fmla="*/ 269 h 521"/>
              <a:gd name="T102" fmla="*/ 253 w 522"/>
              <a:gd name="T103" fmla="*/ 115 h 521"/>
              <a:gd name="T104" fmla="*/ 407 w 522"/>
              <a:gd name="T105" fmla="*/ 252 h 521"/>
              <a:gd name="T106" fmla="*/ 269 w 522"/>
              <a:gd name="T107" fmla="*/ 406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22" h="521">
                <a:moveTo>
                  <a:pt x="522" y="278"/>
                </a:moveTo>
                <a:cubicBezTo>
                  <a:pt x="518" y="213"/>
                  <a:pt x="518" y="213"/>
                  <a:pt x="518" y="213"/>
                </a:cubicBezTo>
                <a:cubicBezTo>
                  <a:pt x="467" y="216"/>
                  <a:pt x="467" y="216"/>
                  <a:pt x="467" y="216"/>
                </a:cubicBezTo>
                <a:cubicBezTo>
                  <a:pt x="464" y="201"/>
                  <a:pt x="459" y="187"/>
                  <a:pt x="453" y="174"/>
                </a:cubicBezTo>
                <a:cubicBezTo>
                  <a:pt x="496" y="145"/>
                  <a:pt x="496" y="145"/>
                  <a:pt x="496" y="145"/>
                </a:cubicBezTo>
                <a:cubicBezTo>
                  <a:pt x="460" y="91"/>
                  <a:pt x="460" y="91"/>
                  <a:pt x="460" y="91"/>
                </a:cubicBezTo>
                <a:cubicBezTo>
                  <a:pt x="417" y="119"/>
                  <a:pt x="417" y="119"/>
                  <a:pt x="417" y="119"/>
                </a:cubicBezTo>
                <a:cubicBezTo>
                  <a:pt x="407" y="108"/>
                  <a:pt x="396" y="98"/>
                  <a:pt x="384" y="89"/>
                </a:cubicBezTo>
                <a:cubicBezTo>
                  <a:pt x="407" y="43"/>
                  <a:pt x="407" y="43"/>
                  <a:pt x="407" y="43"/>
                </a:cubicBezTo>
                <a:cubicBezTo>
                  <a:pt x="349" y="14"/>
                  <a:pt x="349" y="14"/>
                  <a:pt x="349" y="14"/>
                </a:cubicBezTo>
                <a:cubicBezTo>
                  <a:pt x="326" y="60"/>
                  <a:pt x="326" y="60"/>
                  <a:pt x="326" y="60"/>
                </a:cubicBezTo>
                <a:cubicBezTo>
                  <a:pt x="312" y="55"/>
                  <a:pt x="297" y="52"/>
                  <a:pt x="282" y="51"/>
                </a:cubicBezTo>
                <a:cubicBezTo>
                  <a:pt x="279" y="0"/>
                  <a:pt x="279" y="0"/>
                  <a:pt x="279" y="0"/>
                </a:cubicBezTo>
                <a:cubicBezTo>
                  <a:pt x="214" y="3"/>
                  <a:pt x="214" y="3"/>
                  <a:pt x="214" y="3"/>
                </a:cubicBezTo>
                <a:cubicBezTo>
                  <a:pt x="217" y="55"/>
                  <a:pt x="217" y="55"/>
                  <a:pt x="217" y="55"/>
                </a:cubicBezTo>
                <a:cubicBezTo>
                  <a:pt x="202" y="58"/>
                  <a:pt x="188" y="63"/>
                  <a:pt x="174" y="69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92" y="61"/>
                  <a:pt x="92" y="61"/>
                  <a:pt x="92" y="61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08" y="114"/>
                  <a:pt x="98" y="126"/>
                  <a:pt x="90" y="138"/>
                </a:cubicBezTo>
                <a:cubicBezTo>
                  <a:pt x="44" y="115"/>
                  <a:pt x="44" y="115"/>
                  <a:pt x="44" y="115"/>
                </a:cubicBezTo>
                <a:cubicBezTo>
                  <a:pt x="15" y="173"/>
                  <a:pt x="15" y="173"/>
                  <a:pt x="15" y="173"/>
                </a:cubicBezTo>
                <a:cubicBezTo>
                  <a:pt x="61" y="196"/>
                  <a:pt x="61" y="196"/>
                  <a:pt x="61" y="196"/>
                </a:cubicBezTo>
                <a:cubicBezTo>
                  <a:pt x="56" y="210"/>
                  <a:pt x="53" y="225"/>
                  <a:pt x="51" y="240"/>
                </a:cubicBezTo>
                <a:cubicBezTo>
                  <a:pt x="0" y="243"/>
                  <a:pt x="0" y="243"/>
                  <a:pt x="0" y="243"/>
                </a:cubicBezTo>
                <a:cubicBezTo>
                  <a:pt x="4" y="308"/>
                  <a:pt x="4" y="308"/>
                  <a:pt x="4" y="308"/>
                </a:cubicBezTo>
                <a:cubicBezTo>
                  <a:pt x="55" y="305"/>
                  <a:pt x="55" y="305"/>
                  <a:pt x="55" y="305"/>
                </a:cubicBezTo>
                <a:cubicBezTo>
                  <a:pt x="58" y="320"/>
                  <a:pt x="63" y="334"/>
                  <a:pt x="69" y="348"/>
                </a:cubicBezTo>
                <a:cubicBezTo>
                  <a:pt x="26" y="376"/>
                  <a:pt x="26" y="376"/>
                  <a:pt x="26" y="376"/>
                </a:cubicBezTo>
                <a:cubicBezTo>
                  <a:pt x="62" y="430"/>
                  <a:pt x="62" y="430"/>
                  <a:pt x="62" y="430"/>
                </a:cubicBezTo>
                <a:cubicBezTo>
                  <a:pt x="105" y="402"/>
                  <a:pt x="105" y="402"/>
                  <a:pt x="105" y="402"/>
                </a:cubicBezTo>
                <a:cubicBezTo>
                  <a:pt x="115" y="413"/>
                  <a:pt x="126" y="423"/>
                  <a:pt x="138" y="432"/>
                </a:cubicBezTo>
                <a:cubicBezTo>
                  <a:pt x="115" y="478"/>
                  <a:pt x="115" y="478"/>
                  <a:pt x="115" y="478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96" y="461"/>
                  <a:pt x="196" y="461"/>
                  <a:pt x="196" y="461"/>
                </a:cubicBezTo>
                <a:cubicBezTo>
                  <a:pt x="210" y="466"/>
                  <a:pt x="225" y="469"/>
                  <a:pt x="240" y="470"/>
                </a:cubicBezTo>
                <a:cubicBezTo>
                  <a:pt x="243" y="521"/>
                  <a:pt x="243" y="521"/>
                  <a:pt x="243" y="521"/>
                </a:cubicBezTo>
                <a:cubicBezTo>
                  <a:pt x="308" y="518"/>
                  <a:pt x="308" y="518"/>
                  <a:pt x="308" y="518"/>
                </a:cubicBezTo>
                <a:cubicBezTo>
                  <a:pt x="305" y="466"/>
                  <a:pt x="305" y="466"/>
                  <a:pt x="305" y="466"/>
                </a:cubicBezTo>
                <a:cubicBezTo>
                  <a:pt x="320" y="463"/>
                  <a:pt x="334" y="459"/>
                  <a:pt x="348" y="452"/>
                </a:cubicBezTo>
                <a:cubicBezTo>
                  <a:pt x="376" y="495"/>
                  <a:pt x="376" y="495"/>
                  <a:pt x="376" y="495"/>
                </a:cubicBezTo>
                <a:cubicBezTo>
                  <a:pt x="430" y="460"/>
                  <a:pt x="430" y="460"/>
                  <a:pt x="430" y="460"/>
                </a:cubicBezTo>
                <a:cubicBezTo>
                  <a:pt x="402" y="417"/>
                  <a:pt x="402" y="417"/>
                  <a:pt x="402" y="417"/>
                </a:cubicBezTo>
                <a:cubicBezTo>
                  <a:pt x="413" y="407"/>
                  <a:pt x="424" y="396"/>
                  <a:pt x="432" y="383"/>
                </a:cubicBezTo>
                <a:cubicBezTo>
                  <a:pt x="478" y="406"/>
                  <a:pt x="478" y="406"/>
                  <a:pt x="478" y="406"/>
                </a:cubicBezTo>
                <a:cubicBezTo>
                  <a:pt x="507" y="348"/>
                  <a:pt x="507" y="348"/>
                  <a:pt x="507" y="348"/>
                </a:cubicBezTo>
                <a:cubicBezTo>
                  <a:pt x="461" y="325"/>
                  <a:pt x="461" y="325"/>
                  <a:pt x="461" y="325"/>
                </a:cubicBezTo>
                <a:cubicBezTo>
                  <a:pt x="466" y="311"/>
                  <a:pt x="469" y="296"/>
                  <a:pt x="471" y="281"/>
                </a:cubicBezTo>
                <a:cubicBezTo>
                  <a:pt x="522" y="278"/>
                  <a:pt x="522" y="278"/>
                  <a:pt x="522" y="278"/>
                </a:cubicBezTo>
                <a:close/>
                <a:moveTo>
                  <a:pt x="269" y="406"/>
                </a:moveTo>
                <a:cubicBezTo>
                  <a:pt x="189" y="411"/>
                  <a:pt x="120" y="349"/>
                  <a:pt x="115" y="269"/>
                </a:cubicBezTo>
                <a:cubicBezTo>
                  <a:pt x="111" y="188"/>
                  <a:pt x="172" y="119"/>
                  <a:pt x="253" y="115"/>
                </a:cubicBezTo>
                <a:cubicBezTo>
                  <a:pt x="333" y="110"/>
                  <a:pt x="402" y="172"/>
                  <a:pt x="407" y="252"/>
                </a:cubicBezTo>
                <a:cubicBezTo>
                  <a:pt x="411" y="333"/>
                  <a:pt x="350" y="402"/>
                  <a:pt x="269" y="406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Freeform 37"/>
          <p:cNvSpPr/>
          <p:nvPr/>
        </p:nvSpPr>
        <p:spPr bwMode="auto">
          <a:xfrm>
            <a:off x="6992938" y="2779713"/>
            <a:ext cx="287338" cy="290513"/>
          </a:xfrm>
          <a:custGeom>
            <a:avLst/>
            <a:gdLst>
              <a:gd name="T0" fmla="*/ 80 w 152"/>
              <a:gd name="T1" fmla="*/ 151 h 153"/>
              <a:gd name="T2" fmla="*/ 2 w 152"/>
              <a:gd name="T3" fmla="*/ 81 h 153"/>
              <a:gd name="T4" fmla="*/ 72 w 152"/>
              <a:gd name="T5" fmla="*/ 3 h 153"/>
              <a:gd name="T6" fmla="*/ 150 w 152"/>
              <a:gd name="T7" fmla="*/ 72 h 153"/>
              <a:gd name="T8" fmla="*/ 80 w 152"/>
              <a:gd name="T9" fmla="*/ 15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53">
                <a:moveTo>
                  <a:pt x="80" y="151"/>
                </a:moveTo>
                <a:cubicBezTo>
                  <a:pt x="39" y="153"/>
                  <a:pt x="4" y="122"/>
                  <a:pt x="2" y="81"/>
                </a:cubicBezTo>
                <a:cubicBezTo>
                  <a:pt x="0" y="40"/>
                  <a:pt x="31" y="5"/>
                  <a:pt x="72" y="3"/>
                </a:cubicBezTo>
                <a:cubicBezTo>
                  <a:pt x="113" y="0"/>
                  <a:pt x="148" y="31"/>
                  <a:pt x="150" y="72"/>
                </a:cubicBezTo>
                <a:cubicBezTo>
                  <a:pt x="152" y="113"/>
                  <a:pt x="121" y="148"/>
                  <a:pt x="80" y="151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41" name="Freeform 38"/>
          <p:cNvSpPr>
            <a:spLocks noEditPoints="1"/>
          </p:cNvSpPr>
          <p:nvPr/>
        </p:nvSpPr>
        <p:spPr bwMode="auto">
          <a:xfrm>
            <a:off x="4660901" y="3135313"/>
            <a:ext cx="461963" cy="461963"/>
          </a:xfrm>
          <a:custGeom>
            <a:avLst/>
            <a:gdLst>
              <a:gd name="T0" fmla="*/ 244 w 244"/>
              <a:gd name="T1" fmla="*/ 130 h 244"/>
              <a:gd name="T2" fmla="*/ 243 w 244"/>
              <a:gd name="T3" fmla="*/ 100 h 244"/>
              <a:gd name="T4" fmla="*/ 219 w 244"/>
              <a:gd name="T5" fmla="*/ 101 h 244"/>
              <a:gd name="T6" fmla="*/ 212 w 244"/>
              <a:gd name="T7" fmla="*/ 81 h 244"/>
              <a:gd name="T8" fmla="*/ 232 w 244"/>
              <a:gd name="T9" fmla="*/ 68 h 244"/>
              <a:gd name="T10" fmla="*/ 216 w 244"/>
              <a:gd name="T11" fmla="*/ 43 h 244"/>
              <a:gd name="T12" fmla="*/ 195 w 244"/>
              <a:gd name="T13" fmla="*/ 56 h 244"/>
              <a:gd name="T14" fmla="*/ 180 w 244"/>
              <a:gd name="T15" fmla="*/ 42 h 244"/>
              <a:gd name="T16" fmla="*/ 191 w 244"/>
              <a:gd name="T17" fmla="*/ 21 h 244"/>
              <a:gd name="T18" fmla="*/ 163 w 244"/>
              <a:gd name="T19" fmla="*/ 7 h 244"/>
              <a:gd name="T20" fmla="*/ 153 w 244"/>
              <a:gd name="T21" fmla="*/ 28 h 244"/>
              <a:gd name="T22" fmla="*/ 132 w 244"/>
              <a:gd name="T23" fmla="*/ 24 h 244"/>
              <a:gd name="T24" fmla="*/ 131 w 244"/>
              <a:gd name="T25" fmla="*/ 0 h 244"/>
              <a:gd name="T26" fmla="*/ 100 w 244"/>
              <a:gd name="T27" fmla="*/ 2 h 244"/>
              <a:gd name="T28" fmla="*/ 102 w 244"/>
              <a:gd name="T29" fmla="*/ 26 h 244"/>
              <a:gd name="T30" fmla="*/ 82 w 244"/>
              <a:gd name="T31" fmla="*/ 32 h 244"/>
              <a:gd name="T32" fmla="*/ 69 w 244"/>
              <a:gd name="T33" fmla="*/ 12 h 244"/>
              <a:gd name="T34" fmla="*/ 43 w 244"/>
              <a:gd name="T35" fmla="*/ 29 h 244"/>
              <a:gd name="T36" fmla="*/ 56 w 244"/>
              <a:gd name="T37" fmla="*/ 49 h 244"/>
              <a:gd name="T38" fmla="*/ 42 w 244"/>
              <a:gd name="T39" fmla="*/ 65 h 244"/>
              <a:gd name="T40" fmla="*/ 21 w 244"/>
              <a:gd name="T41" fmla="*/ 54 h 244"/>
              <a:gd name="T42" fmla="*/ 7 w 244"/>
              <a:gd name="T43" fmla="*/ 81 h 244"/>
              <a:gd name="T44" fmla="*/ 29 w 244"/>
              <a:gd name="T45" fmla="*/ 92 h 244"/>
              <a:gd name="T46" fmla="*/ 24 w 244"/>
              <a:gd name="T47" fmla="*/ 112 h 244"/>
              <a:gd name="T48" fmla="*/ 0 w 244"/>
              <a:gd name="T49" fmla="*/ 114 h 244"/>
              <a:gd name="T50" fmla="*/ 2 w 244"/>
              <a:gd name="T51" fmla="*/ 144 h 244"/>
              <a:gd name="T52" fmla="*/ 26 w 244"/>
              <a:gd name="T53" fmla="*/ 143 h 244"/>
              <a:gd name="T54" fmla="*/ 33 w 244"/>
              <a:gd name="T55" fmla="*/ 163 h 244"/>
              <a:gd name="T56" fmla="*/ 13 w 244"/>
              <a:gd name="T57" fmla="*/ 176 h 244"/>
              <a:gd name="T58" fmla="*/ 29 w 244"/>
              <a:gd name="T59" fmla="*/ 201 h 244"/>
              <a:gd name="T60" fmla="*/ 49 w 244"/>
              <a:gd name="T61" fmla="*/ 188 h 244"/>
              <a:gd name="T62" fmla="*/ 65 w 244"/>
              <a:gd name="T63" fmla="*/ 202 h 244"/>
              <a:gd name="T64" fmla="*/ 54 w 244"/>
              <a:gd name="T65" fmla="*/ 224 h 244"/>
              <a:gd name="T66" fmla="*/ 81 w 244"/>
              <a:gd name="T67" fmla="*/ 237 h 244"/>
              <a:gd name="T68" fmla="*/ 92 w 244"/>
              <a:gd name="T69" fmla="*/ 216 h 244"/>
              <a:gd name="T70" fmla="*/ 113 w 244"/>
              <a:gd name="T71" fmla="*/ 220 h 244"/>
              <a:gd name="T72" fmla="*/ 114 w 244"/>
              <a:gd name="T73" fmla="*/ 244 h 244"/>
              <a:gd name="T74" fmla="*/ 144 w 244"/>
              <a:gd name="T75" fmla="*/ 242 h 244"/>
              <a:gd name="T76" fmla="*/ 143 w 244"/>
              <a:gd name="T77" fmla="*/ 218 h 244"/>
              <a:gd name="T78" fmla="*/ 163 w 244"/>
              <a:gd name="T79" fmla="*/ 212 h 244"/>
              <a:gd name="T80" fmla="*/ 176 w 244"/>
              <a:gd name="T81" fmla="*/ 232 h 244"/>
              <a:gd name="T82" fmla="*/ 202 w 244"/>
              <a:gd name="T83" fmla="*/ 215 h 244"/>
              <a:gd name="T84" fmla="*/ 188 w 244"/>
              <a:gd name="T85" fmla="*/ 195 h 244"/>
              <a:gd name="T86" fmla="*/ 203 w 244"/>
              <a:gd name="T87" fmla="*/ 179 h 244"/>
              <a:gd name="T88" fmla="*/ 224 w 244"/>
              <a:gd name="T89" fmla="*/ 190 h 244"/>
              <a:gd name="T90" fmla="*/ 238 w 244"/>
              <a:gd name="T91" fmla="*/ 163 h 244"/>
              <a:gd name="T92" fmla="*/ 216 w 244"/>
              <a:gd name="T93" fmla="*/ 152 h 244"/>
              <a:gd name="T94" fmla="*/ 220 w 244"/>
              <a:gd name="T95" fmla="*/ 132 h 244"/>
              <a:gd name="T96" fmla="*/ 244 w 244"/>
              <a:gd name="T97" fmla="*/ 130 h 244"/>
              <a:gd name="T98" fmla="*/ 126 w 244"/>
              <a:gd name="T99" fmla="*/ 190 h 244"/>
              <a:gd name="T100" fmla="*/ 54 w 244"/>
              <a:gd name="T101" fmla="*/ 126 h 244"/>
              <a:gd name="T102" fmla="*/ 118 w 244"/>
              <a:gd name="T103" fmla="*/ 54 h 244"/>
              <a:gd name="T104" fmla="*/ 191 w 244"/>
              <a:gd name="T105" fmla="*/ 118 h 244"/>
              <a:gd name="T106" fmla="*/ 126 w 244"/>
              <a:gd name="T107" fmla="*/ 19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4" h="244">
                <a:moveTo>
                  <a:pt x="244" y="130"/>
                </a:moveTo>
                <a:cubicBezTo>
                  <a:pt x="243" y="100"/>
                  <a:pt x="243" y="100"/>
                  <a:pt x="243" y="100"/>
                </a:cubicBezTo>
                <a:cubicBezTo>
                  <a:pt x="219" y="101"/>
                  <a:pt x="219" y="101"/>
                  <a:pt x="219" y="101"/>
                </a:cubicBezTo>
                <a:cubicBezTo>
                  <a:pt x="217" y="94"/>
                  <a:pt x="215" y="88"/>
                  <a:pt x="212" y="81"/>
                </a:cubicBezTo>
                <a:cubicBezTo>
                  <a:pt x="232" y="68"/>
                  <a:pt x="232" y="68"/>
                  <a:pt x="232" y="68"/>
                </a:cubicBezTo>
                <a:cubicBezTo>
                  <a:pt x="216" y="43"/>
                  <a:pt x="216" y="43"/>
                  <a:pt x="216" y="43"/>
                </a:cubicBezTo>
                <a:cubicBezTo>
                  <a:pt x="195" y="56"/>
                  <a:pt x="195" y="56"/>
                  <a:pt x="195" y="56"/>
                </a:cubicBezTo>
                <a:cubicBezTo>
                  <a:pt x="191" y="51"/>
                  <a:pt x="185" y="46"/>
                  <a:pt x="180" y="42"/>
                </a:cubicBezTo>
                <a:cubicBezTo>
                  <a:pt x="191" y="21"/>
                  <a:pt x="191" y="21"/>
                  <a:pt x="191" y="21"/>
                </a:cubicBezTo>
                <a:cubicBezTo>
                  <a:pt x="163" y="7"/>
                  <a:pt x="163" y="7"/>
                  <a:pt x="163" y="7"/>
                </a:cubicBezTo>
                <a:cubicBezTo>
                  <a:pt x="153" y="28"/>
                  <a:pt x="153" y="28"/>
                  <a:pt x="153" y="28"/>
                </a:cubicBezTo>
                <a:cubicBezTo>
                  <a:pt x="146" y="26"/>
                  <a:pt x="139" y="25"/>
                  <a:pt x="132" y="24"/>
                </a:cubicBezTo>
                <a:cubicBezTo>
                  <a:pt x="131" y="0"/>
                  <a:pt x="131" y="0"/>
                  <a:pt x="131" y="0"/>
                </a:cubicBezTo>
                <a:cubicBezTo>
                  <a:pt x="100" y="2"/>
                  <a:pt x="100" y="2"/>
                  <a:pt x="100" y="2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95" y="27"/>
                  <a:pt x="88" y="29"/>
                  <a:pt x="82" y="32"/>
                </a:cubicBezTo>
                <a:cubicBezTo>
                  <a:pt x="69" y="12"/>
                  <a:pt x="69" y="12"/>
                  <a:pt x="69" y="12"/>
                </a:cubicBezTo>
                <a:cubicBezTo>
                  <a:pt x="43" y="29"/>
                  <a:pt x="43" y="29"/>
                  <a:pt x="43" y="29"/>
                </a:cubicBezTo>
                <a:cubicBezTo>
                  <a:pt x="56" y="49"/>
                  <a:pt x="56" y="49"/>
                  <a:pt x="56" y="49"/>
                </a:cubicBezTo>
                <a:cubicBezTo>
                  <a:pt x="51" y="54"/>
                  <a:pt x="46" y="59"/>
                  <a:pt x="42" y="65"/>
                </a:cubicBezTo>
                <a:cubicBezTo>
                  <a:pt x="21" y="54"/>
                  <a:pt x="21" y="54"/>
                  <a:pt x="21" y="54"/>
                </a:cubicBezTo>
                <a:cubicBezTo>
                  <a:pt x="7" y="81"/>
                  <a:pt x="7" y="81"/>
                  <a:pt x="7" y="81"/>
                </a:cubicBezTo>
                <a:cubicBezTo>
                  <a:pt x="29" y="92"/>
                  <a:pt x="29" y="92"/>
                  <a:pt x="29" y="92"/>
                </a:cubicBezTo>
                <a:cubicBezTo>
                  <a:pt x="26" y="98"/>
                  <a:pt x="25" y="105"/>
                  <a:pt x="24" y="112"/>
                </a:cubicBezTo>
                <a:cubicBezTo>
                  <a:pt x="0" y="114"/>
                  <a:pt x="0" y="114"/>
                  <a:pt x="0" y="114"/>
                </a:cubicBezTo>
                <a:cubicBezTo>
                  <a:pt x="2" y="144"/>
                  <a:pt x="2" y="144"/>
                  <a:pt x="2" y="144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8" y="150"/>
                  <a:pt x="30" y="156"/>
                  <a:pt x="33" y="163"/>
                </a:cubicBezTo>
                <a:cubicBezTo>
                  <a:pt x="13" y="176"/>
                  <a:pt x="13" y="176"/>
                  <a:pt x="13" y="176"/>
                </a:cubicBezTo>
                <a:cubicBezTo>
                  <a:pt x="29" y="201"/>
                  <a:pt x="29" y="201"/>
                  <a:pt x="29" y="201"/>
                </a:cubicBezTo>
                <a:cubicBezTo>
                  <a:pt x="49" y="188"/>
                  <a:pt x="49" y="188"/>
                  <a:pt x="49" y="188"/>
                </a:cubicBezTo>
                <a:cubicBezTo>
                  <a:pt x="54" y="193"/>
                  <a:pt x="59" y="198"/>
                  <a:pt x="65" y="202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81" y="237"/>
                  <a:pt x="81" y="237"/>
                  <a:pt x="81" y="237"/>
                </a:cubicBezTo>
                <a:cubicBezTo>
                  <a:pt x="92" y="216"/>
                  <a:pt x="92" y="216"/>
                  <a:pt x="92" y="216"/>
                </a:cubicBezTo>
                <a:cubicBezTo>
                  <a:pt x="99" y="218"/>
                  <a:pt x="106" y="219"/>
                  <a:pt x="113" y="220"/>
                </a:cubicBezTo>
                <a:cubicBezTo>
                  <a:pt x="114" y="244"/>
                  <a:pt x="114" y="244"/>
                  <a:pt x="114" y="244"/>
                </a:cubicBezTo>
                <a:cubicBezTo>
                  <a:pt x="144" y="242"/>
                  <a:pt x="144" y="242"/>
                  <a:pt x="144" y="242"/>
                </a:cubicBezTo>
                <a:cubicBezTo>
                  <a:pt x="143" y="218"/>
                  <a:pt x="143" y="218"/>
                  <a:pt x="143" y="218"/>
                </a:cubicBezTo>
                <a:cubicBezTo>
                  <a:pt x="150" y="217"/>
                  <a:pt x="157" y="215"/>
                  <a:pt x="163" y="212"/>
                </a:cubicBezTo>
                <a:cubicBezTo>
                  <a:pt x="176" y="232"/>
                  <a:pt x="176" y="232"/>
                  <a:pt x="176" y="232"/>
                </a:cubicBezTo>
                <a:cubicBezTo>
                  <a:pt x="202" y="215"/>
                  <a:pt x="202" y="215"/>
                  <a:pt x="202" y="215"/>
                </a:cubicBezTo>
                <a:cubicBezTo>
                  <a:pt x="188" y="195"/>
                  <a:pt x="188" y="195"/>
                  <a:pt x="188" y="195"/>
                </a:cubicBezTo>
                <a:cubicBezTo>
                  <a:pt x="194" y="190"/>
                  <a:pt x="198" y="185"/>
                  <a:pt x="203" y="179"/>
                </a:cubicBezTo>
                <a:cubicBezTo>
                  <a:pt x="224" y="190"/>
                  <a:pt x="224" y="190"/>
                  <a:pt x="224" y="190"/>
                </a:cubicBezTo>
                <a:cubicBezTo>
                  <a:pt x="238" y="163"/>
                  <a:pt x="238" y="163"/>
                  <a:pt x="238" y="163"/>
                </a:cubicBezTo>
                <a:cubicBezTo>
                  <a:pt x="216" y="152"/>
                  <a:pt x="216" y="152"/>
                  <a:pt x="216" y="152"/>
                </a:cubicBezTo>
                <a:cubicBezTo>
                  <a:pt x="218" y="146"/>
                  <a:pt x="220" y="139"/>
                  <a:pt x="220" y="132"/>
                </a:cubicBezTo>
                <a:cubicBezTo>
                  <a:pt x="244" y="130"/>
                  <a:pt x="244" y="130"/>
                  <a:pt x="244" y="130"/>
                </a:cubicBezTo>
                <a:close/>
                <a:moveTo>
                  <a:pt x="126" y="190"/>
                </a:moveTo>
                <a:cubicBezTo>
                  <a:pt x="89" y="192"/>
                  <a:pt x="56" y="164"/>
                  <a:pt x="54" y="126"/>
                </a:cubicBezTo>
                <a:cubicBezTo>
                  <a:pt x="52" y="88"/>
                  <a:pt x="81" y="56"/>
                  <a:pt x="118" y="54"/>
                </a:cubicBezTo>
                <a:cubicBezTo>
                  <a:pt x="156" y="52"/>
                  <a:pt x="188" y="81"/>
                  <a:pt x="191" y="118"/>
                </a:cubicBezTo>
                <a:cubicBezTo>
                  <a:pt x="193" y="156"/>
                  <a:pt x="164" y="188"/>
                  <a:pt x="126" y="190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42" name="Freeform 39"/>
          <p:cNvSpPr/>
          <p:nvPr/>
        </p:nvSpPr>
        <p:spPr bwMode="auto">
          <a:xfrm>
            <a:off x="4826001" y="3298826"/>
            <a:ext cx="134938" cy="136525"/>
          </a:xfrm>
          <a:custGeom>
            <a:avLst/>
            <a:gdLst>
              <a:gd name="T0" fmla="*/ 37 w 71"/>
              <a:gd name="T1" fmla="*/ 71 h 72"/>
              <a:gd name="T2" fmla="*/ 1 w 71"/>
              <a:gd name="T3" fmla="*/ 38 h 72"/>
              <a:gd name="T4" fmla="*/ 33 w 71"/>
              <a:gd name="T5" fmla="*/ 1 h 72"/>
              <a:gd name="T6" fmla="*/ 70 w 71"/>
              <a:gd name="T7" fmla="*/ 34 h 72"/>
              <a:gd name="T8" fmla="*/ 37 w 71"/>
              <a:gd name="T9" fmla="*/ 7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2">
                <a:moveTo>
                  <a:pt x="37" y="71"/>
                </a:moveTo>
                <a:cubicBezTo>
                  <a:pt x="18" y="72"/>
                  <a:pt x="2" y="57"/>
                  <a:pt x="1" y="38"/>
                </a:cubicBezTo>
                <a:cubicBezTo>
                  <a:pt x="0" y="19"/>
                  <a:pt x="14" y="3"/>
                  <a:pt x="33" y="1"/>
                </a:cubicBezTo>
                <a:cubicBezTo>
                  <a:pt x="52" y="0"/>
                  <a:pt x="69" y="15"/>
                  <a:pt x="70" y="34"/>
                </a:cubicBezTo>
                <a:cubicBezTo>
                  <a:pt x="71" y="53"/>
                  <a:pt x="56" y="70"/>
                  <a:pt x="37" y="71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Freeform 40"/>
          <p:cNvSpPr>
            <a:spLocks noEditPoints="1"/>
          </p:cNvSpPr>
          <p:nvPr/>
        </p:nvSpPr>
        <p:spPr bwMode="auto">
          <a:xfrm>
            <a:off x="6345238" y="4138614"/>
            <a:ext cx="425450" cy="425450"/>
          </a:xfrm>
          <a:custGeom>
            <a:avLst/>
            <a:gdLst>
              <a:gd name="T0" fmla="*/ 225 w 225"/>
              <a:gd name="T1" fmla="*/ 120 h 225"/>
              <a:gd name="T2" fmla="*/ 223 w 225"/>
              <a:gd name="T3" fmla="*/ 92 h 225"/>
              <a:gd name="T4" fmla="*/ 201 w 225"/>
              <a:gd name="T5" fmla="*/ 93 h 225"/>
              <a:gd name="T6" fmla="*/ 195 w 225"/>
              <a:gd name="T7" fmla="*/ 75 h 225"/>
              <a:gd name="T8" fmla="*/ 214 w 225"/>
              <a:gd name="T9" fmla="*/ 63 h 225"/>
              <a:gd name="T10" fmla="*/ 198 w 225"/>
              <a:gd name="T11" fmla="*/ 40 h 225"/>
              <a:gd name="T12" fmla="*/ 180 w 225"/>
              <a:gd name="T13" fmla="*/ 52 h 225"/>
              <a:gd name="T14" fmla="*/ 165 w 225"/>
              <a:gd name="T15" fmla="*/ 39 h 225"/>
              <a:gd name="T16" fmla="*/ 175 w 225"/>
              <a:gd name="T17" fmla="*/ 19 h 225"/>
              <a:gd name="T18" fmla="*/ 150 w 225"/>
              <a:gd name="T19" fmla="*/ 6 h 225"/>
              <a:gd name="T20" fmla="*/ 140 w 225"/>
              <a:gd name="T21" fmla="*/ 26 h 225"/>
              <a:gd name="T22" fmla="*/ 121 w 225"/>
              <a:gd name="T23" fmla="*/ 22 h 225"/>
              <a:gd name="T24" fmla="*/ 120 w 225"/>
              <a:gd name="T25" fmla="*/ 0 h 225"/>
              <a:gd name="T26" fmla="*/ 92 w 225"/>
              <a:gd name="T27" fmla="*/ 2 h 225"/>
              <a:gd name="T28" fmla="*/ 94 w 225"/>
              <a:gd name="T29" fmla="*/ 24 h 225"/>
              <a:gd name="T30" fmla="*/ 75 w 225"/>
              <a:gd name="T31" fmla="*/ 30 h 225"/>
              <a:gd name="T32" fmla="*/ 63 w 225"/>
              <a:gd name="T33" fmla="*/ 11 h 225"/>
              <a:gd name="T34" fmla="*/ 40 w 225"/>
              <a:gd name="T35" fmla="*/ 27 h 225"/>
              <a:gd name="T36" fmla="*/ 52 w 225"/>
              <a:gd name="T37" fmla="*/ 45 h 225"/>
              <a:gd name="T38" fmla="*/ 39 w 225"/>
              <a:gd name="T39" fmla="*/ 60 h 225"/>
              <a:gd name="T40" fmla="*/ 19 w 225"/>
              <a:gd name="T41" fmla="*/ 50 h 225"/>
              <a:gd name="T42" fmla="*/ 7 w 225"/>
              <a:gd name="T43" fmla="*/ 75 h 225"/>
              <a:gd name="T44" fmla="*/ 26 w 225"/>
              <a:gd name="T45" fmla="*/ 85 h 225"/>
              <a:gd name="T46" fmla="*/ 23 w 225"/>
              <a:gd name="T47" fmla="*/ 103 h 225"/>
              <a:gd name="T48" fmla="*/ 0 w 225"/>
              <a:gd name="T49" fmla="*/ 105 h 225"/>
              <a:gd name="T50" fmla="*/ 2 w 225"/>
              <a:gd name="T51" fmla="*/ 133 h 225"/>
              <a:gd name="T52" fmla="*/ 24 w 225"/>
              <a:gd name="T53" fmla="*/ 131 h 225"/>
              <a:gd name="T54" fmla="*/ 30 w 225"/>
              <a:gd name="T55" fmla="*/ 150 h 225"/>
              <a:gd name="T56" fmla="*/ 12 w 225"/>
              <a:gd name="T57" fmla="*/ 162 h 225"/>
              <a:gd name="T58" fmla="*/ 27 w 225"/>
              <a:gd name="T59" fmla="*/ 185 h 225"/>
              <a:gd name="T60" fmla="*/ 45 w 225"/>
              <a:gd name="T61" fmla="*/ 173 h 225"/>
              <a:gd name="T62" fmla="*/ 60 w 225"/>
              <a:gd name="T63" fmla="*/ 186 h 225"/>
              <a:gd name="T64" fmla="*/ 50 w 225"/>
              <a:gd name="T65" fmla="*/ 206 h 225"/>
              <a:gd name="T66" fmla="*/ 75 w 225"/>
              <a:gd name="T67" fmla="*/ 218 h 225"/>
              <a:gd name="T68" fmla="*/ 85 w 225"/>
              <a:gd name="T69" fmla="*/ 199 h 225"/>
              <a:gd name="T70" fmla="*/ 104 w 225"/>
              <a:gd name="T71" fmla="*/ 202 h 225"/>
              <a:gd name="T72" fmla="*/ 105 w 225"/>
              <a:gd name="T73" fmla="*/ 225 h 225"/>
              <a:gd name="T74" fmla="*/ 133 w 225"/>
              <a:gd name="T75" fmla="*/ 223 h 225"/>
              <a:gd name="T76" fmla="*/ 132 w 225"/>
              <a:gd name="T77" fmla="*/ 201 h 225"/>
              <a:gd name="T78" fmla="*/ 150 w 225"/>
              <a:gd name="T79" fmla="*/ 195 h 225"/>
              <a:gd name="T80" fmla="*/ 162 w 225"/>
              <a:gd name="T81" fmla="*/ 213 h 225"/>
              <a:gd name="T82" fmla="*/ 185 w 225"/>
              <a:gd name="T83" fmla="*/ 198 h 225"/>
              <a:gd name="T84" fmla="*/ 173 w 225"/>
              <a:gd name="T85" fmla="*/ 180 h 225"/>
              <a:gd name="T86" fmla="*/ 186 w 225"/>
              <a:gd name="T87" fmla="*/ 165 h 225"/>
              <a:gd name="T88" fmla="*/ 206 w 225"/>
              <a:gd name="T89" fmla="*/ 175 h 225"/>
              <a:gd name="T90" fmla="*/ 218 w 225"/>
              <a:gd name="T91" fmla="*/ 150 h 225"/>
              <a:gd name="T92" fmla="*/ 199 w 225"/>
              <a:gd name="T93" fmla="*/ 140 h 225"/>
              <a:gd name="T94" fmla="*/ 203 w 225"/>
              <a:gd name="T95" fmla="*/ 121 h 225"/>
              <a:gd name="T96" fmla="*/ 225 w 225"/>
              <a:gd name="T97" fmla="*/ 120 h 225"/>
              <a:gd name="T98" fmla="*/ 116 w 225"/>
              <a:gd name="T99" fmla="*/ 175 h 225"/>
              <a:gd name="T100" fmla="*/ 50 w 225"/>
              <a:gd name="T101" fmla="*/ 116 h 225"/>
              <a:gd name="T102" fmla="*/ 109 w 225"/>
              <a:gd name="T103" fmla="*/ 50 h 225"/>
              <a:gd name="T104" fmla="*/ 175 w 225"/>
              <a:gd name="T105" fmla="*/ 109 h 225"/>
              <a:gd name="T106" fmla="*/ 116 w 225"/>
              <a:gd name="T107" fmla="*/ 17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5" h="225">
                <a:moveTo>
                  <a:pt x="225" y="120"/>
                </a:moveTo>
                <a:cubicBezTo>
                  <a:pt x="223" y="92"/>
                  <a:pt x="223" y="92"/>
                  <a:pt x="223" y="92"/>
                </a:cubicBezTo>
                <a:cubicBezTo>
                  <a:pt x="201" y="93"/>
                  <a:pt x="201" y="93"/>
                  <a:pt x="201" y="93"/>
                </a:cubicBezTo>
                <a:cubicBezTo>
                  <a:pt x="200" y="87"/>
                  <a:pt x="198" y="81"/>
                  <a:pt x="195" y="75"/>
                </a:cubicBezTo>
                <a:cubicBezTo>
                  <a:pt x="214" y="63"/>
                  <a:pt x="214" y="63"/>
                  <a:pt x="214" y="63"/>
                </a:cubicBezTo>
                <a:cubicBezTo>
                  <a:pt x="198" y="40"/>
                  <a:pt x="198" y="40"/>
                  <a:pt x="198" y="40"/>
                </a:cubicBezTo>
                <a:cubicBezTo>
                  <a:pt x="180" y="52"/>
                  <a:pt x="180" y="52"/>
                  <a:pt x="180" y="52"/>
                </a:cubicBezTo>
                <a:cubicBezTo>
                  <a:pt x="175" y="47"/>
                  <a:pt x="171" y="42"/>
                  <a:pt x="165" y="39"/>
                </a:cubicBezTo>
                <a:cubicBezTo>
                  <a:pt x="175" y="19"/>
                  <a:pt x="175" y="19"/>
                  <a:pt x="175" y="19"/>
                </a:cubicBezTo>
                <a:cubicBezTo>
                  <a:pt x="150" y="6"/>
                  <a:pt x="150" y="6"/>
                  <a:pt x="150" y="6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34" y="24"/>
                  <a:pt x="128" y="23"/>
                  <a:pt x="121" y="22"/>
                </a:cubicBezTo>
                <a:cubicBezTo>
                  <a:pt x="120" y="0"/>
                  <a:pt x="120" y="0"/>
                  <a:pt x="120" y="0"/>
                </a:cubicBezTo>
                <a:cubicBezTo>
                  <a:pt x="92" y="2"/>
                  <a:pt x="92" y="2"/>
                  <a:pt x="92" y="2"/>
                </a:cubicBezTo>
                <a:cubicBezTo>
                  <a:pt x="94" y="24"/>
                  <a:pt x="94" y="24"/>
                  <a:pt x="94" y="24"/>
                </a:cubicBezTo>
                <a:cubicBezTo>
                  <a:pt x="87" y="25"/>
                  <a:pt x="81" y="27"/>
                  <a:pt x="75" y="30"/>
                </a:cubicBezTo>
                <a:cubicBezTo>
                  <a:pt x="63" y="11"/>
                  <a:pt x="63" y="11"/>
                  <a:pt x="63" y="11"/>
                </a:cubicBezTo>
                <a:cubicBezTo>
                  <a:pt x="40" y="27"/>
                  <a:pt x="40" y="27"/>
                  <a:pt x="40" y="27"/>
                </a:cubicBezTo>
                <a:cubicBezTo>
                  <a:pt x="52" y="45"/>
                  <a:pt x="52" y="45"/>
                  <a:pt x="52" y="45"/>
                </a:cubicBezTo>
                <a:cubicBezTo>
                  <a:pt x="47" y="49"/>
                  <a:pt x="43" y="54"/>
                  <a:pt x="39" y="60"/>
                </a:cubicBezTo>
                <a:cubicBezTo>
                  <a:pt x="19" y="50"/>
                  <a:pt x="19" y="50"/>
                  <a:pt x="19" y="50"/>
                </a:cubicBezTo>
                <a:cubicBezTo>
                  <a:pt x="7" y="75"/>
                  <a:pt x="7" y="75"/>
                  <a:pt x="7" y="75"/>
                </a:cubicBezTo>
                <a:cubicBezTo>
                  <a:pt x="26" y="85"/>
                  <a:pt x="26" y="85"/>
                  <a:pt x="26" y="85"/>
                </a:cubicBezTo>
                <a:cubicBezTo>
                  <a:pt x="24" y="91"/>
                  <a:pt x="23" y="97"/>
                  <a:pt x="23" y="103"/>
                </a:cubicBezTo>
                <a:cubicBezTo>
                  <a:pt x="0" y="105"/>
                  <a:pt x="0" y="105"/>
                  <a:pt x="0" y="105"/>
                </a:cubicBezTo>
                <a:cubicBezTo>
                  <a:pt x="2" y="133"/>
                  <a:pt x="2" y="133"/>
                  <a:pt x="2" y="133"/>
                </a:cubicBezTo>
                <a:cubicBezTo>
                  <a:pt x="24" y="131"/>
                  <a:pt x="24" y="131"/>
                  <a:pt x="24" y="131"/>
                </a:cubicBezTo>
                <a:cubicBezTo>
                  <a:pt x="25" y="138"/>
                  <a:pt x="27" y="144"/>
                  <a:pt x="30" y="150"/>
                </a:cubicBezTo>
                <a:cubicBezTo>
                  <a:pt x="12" y="162"/>
                  <a:pt x="12" y="162"/>
                  <a:pt x="12" y="162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45" y="173"/>
                  <a:pt x="45" y="173"/>
                  <a:pt x="45" y="173"/>
                </a:cubicBezTo>
                <a:cubicBezTo>
                  <a:pt x="50" y="178"/>
                  <a:pt x="55" y="182"/>
                  <a:pt x="60" y="186"/>
                </a:cubicBezTo>
                <a:cubicBezTo>
                  <a:pt x="50" y="206"/>
                  <a:pt x="50" y="206"/>
                  <a:pt x="50" y="206"/>
                </a:cubicBezTo>
                <a:cubicBezTo>
                  <a:pt x="75" y="218"/>
                  <a:pt x="75" y="218"/>
                  <a:pt x="75" y="218"/>
                </a:cubicBezTo>
                <a:cubicBezTo>
                  <a:pt x="85" y="199"/>
                  <a:pt x="85" y="199"/>
                  <a:pt x="85" y="199"/>
                </a:cubicBezTo>
                <a:cubicBezTo>
                  <a:pt x="91" y="201"/>
                  <a:pt x="97" y="202"/>
                  <a:pt x="104" y="202"/>
                </a:cubicBezTo>
                <a:cubicBezTo>
                  <a:pt x="105" y="225"/>
                  <a:pt x="105" y="225"/>
                  <a:pt x="105" y="225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2" y="201"/>
                  <a:pt x="132" y="201"/>
                  <a:pt x="132" y="201"/>
                </a:cubicBezTo>
                <a:cubicBezTo>
                  <a:pt x="138" y="200"/>
                  <a:pt x="144" y="197"/>
                  <a:pt x="150" y="195"/>
                </a:cubicBezTo>
                <a:cubicBezTo>
                  <a:pt x="162" y="213"/>
                  <a:pt x="162" y="213"/>
                  <a:pt x="162" y="213"/>
                </a:cubicBezTo>
                <a:cubicBezTo>
                  <a:pt x="185" y="198"/>
                  <a:pt x="185" y="198"/>
                  <a:pt x="185" y="198"/>
                </a:cubicBezTo>
                <a:cubicBezTo>
                  <a:pt x="173" y="180"/>
                  <a:pt x="173" y="180"/>
                  <a:pt x="173" y="180"/>
                </a:cubicBezTo>
                <a:cubicBezTo>
                  <a:pt x="178" y="175"/>
                  <a:pt x="182" y="170"/>
                  <a:pt x="186" y="165"/>
                </a:cubicBezTo>
                <a:cubicBezTo>
                  <a:pt x="206" y="175"/>
                  <a:pt x="206" y="175"/>
                  <a:pt x="206" y="175"/>
                </a:cubicBezTo>
                <a:cubicBezTo>
                  <a:pt x="218" y="150"/>
                  <a:pt x="218" y="150"/>
                  <a:pt x="218" y="150"/>
                </a:cubicBezTo>
                <a:cubicBezTo>
                  <a:pt x="199" y="140"/>
                  <a:pt x="199" y="140"/>
                  <a:pt x="199" y="140"/>
                </a:cubicBezTo>
                <a:cubicBezTo>
                  <a:pt x="201" y="134"/>
                  <a:pt x="202" y="128"/>
                  <a:pt x="203" y="121"/>
                </a:cubicBezTo>
                <a:cubicBezTo>
                  <a:pt x="225" y="120"/>
                  <a:pt x="225" y="120"/>
                  <a:pt x="225" y="120"/>
                </a:cubicBezTo>
                <a:close/>
                <a:moveTo>
                  <a:pt x="116" y="175"/>
                </a:moveTo>
                <a:cubicBezTo>
                  <a:pt x="82" y="177"/>
                  <a:pt x="52" y="150"/>
                  <a:pt x="50" y="116"/>
                </a:cubicBezTo>
                <a:cubicBezTo>
                  <a:pt x="48" y="81"/>
                  <a:pt x="74" y="52"/>
                  <a:pt x="109" y="50"/>
                </a:cubicBezTo>
                <a:cubicBezTo>
                  <a:pt x="144" y="48"/>
                  <a:pt x="173" y="74"/>
                  <a:pt x="175" y="109"/>
                </a:cubicBezTo>
                <a:cubicBezTo>
                  <a:pt x="177" y="143"/>
                  <a:pt x="151" y="173"/>
                  <a:pt x="116" y="17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Freeform 41"/>
          <p:cNvSpPr/>
          <p:nvPr/>
        </p:nvSpPr>
        <p:spPr bwMode="auto">
          <a:xfrm>
            <a:off x="6496051" y="4291014"/>
            <a:ext cx="123825" cy="122238"/>
          </a:xfrm>
          <a:custGeom>
            <a:avLst/>
            <a:gdLst>
              <a:gd name="T0" fmla="*/ 34 w 65"/>
              <a:gd name="T1" fmla="*/ 64 h 65"/>
              <a:gd name="T2" fmla="*/ 1 w 65"/>
              <a:gd name="T3" fmla="*/ 34 h 65"/>
              <a:gd name="T4" fmla="*/ 31 w 65"/>
              <a:gd name="T5" fmla="*/ 1 h 65"/>
              <a:gd name="T6" fmla="*/ 64 w 65"/>
              <a:gd name="T7" fmla="*/ 31 h 65"/>
              <a:gd name="T8" fmla="*/ 34 w 65"/>
              <a:gd name="T9" fmla="*/ 6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65">
                <a:moveTo>
                  <a:pt x="34" y="64"/>
                </a:moveTo>
                <a:cubicBezTo>
                  <a:pt x="17" y="65"/>
                  <a:pt x="2" y="52"/>
                  <a:pt x="1" y="34"/>
                </a:cubicBezTo>
                <a:cubicBezTo>
                  <a:pt x="0" y="17"/>
                  <a:pt x="13" y="2"/>
                  <a:pt x="31" y="1"/>
                </a:cubicBezTo>
                <a:cubicBezTo>
                  <a:pt x="48" y="0"/>
                  <a:pt x="63" y="13"/>
                  <a:pt x="64" y="31"/>
                </a:cubicBezTo>
                <a:cubicBezTo>
                  <a:pt x="65" y="48"/>
                  <a:pt x="52" y="63"/>
                  <a:pt x="34" y="64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5" name="Freeform 42"/>
          <p:cNvSpPr>
            <a:spLocks noEditPoints="1"/>
          </p:cNvSpPr>
          <p:nvPr/>
        </p:nvSpPr>
        <p:spPr bwMode="auto">
          <a:xfrm>
            <a:off x="6726238" y="4070351"/>
            <a:ext cx="176213" cy="174625"/>
          </a:xfrm>
          <a:custGeom>
            <a:avLst/>
            <a:gdLst>
              <a:gd name="T0" fmla="*/ 93 w 93"/>
              <a:gd name="T1" fmla="*/ 49 h 92"/>
              <a:gd name="T2" fmla="*/ 92 w 93"/>
              <a:gd name="T3" fmla="*/ 38 h 92"/>
              <a:gd name="T4" fmla="*/ 83 w 93"/>
              <a:gd name="T5" fmla="*/ 38 h 92"/>
              <a:gd name="T6" fmla="*/ 81 w 93"/>
              <a:gd name="T7" fmla="*/ 31 h 92"/>
              <a:gd name="T8" fmla="*/ 88 w 93"/>
              <a:gd name="T9" fmla="*/ 26 h 92"/>
              <a:gd name="T10" fmla="*/ 82 w 93"/>
              <a:gd name="T11" fmla="*/ 16 h 92"/>
              <a:gd name="T12" fmla="*/ 74 w 93"/>
              <a:gd name="T13" fmla="*/ 21 h 92"/>
              <a:gd name="T14" fmla="*/ 68 w 93"/>
              <a:gd name="T15" fmla="*/ 16 h 92"/>
              <a:gd name="T16" fmla="*/ 72 w 93"/>
              <a:gd name="T17" fmla="*/ 8 h 92"/>
              <a:gd name="T18" fmla="*/ 62 w 93"/>
              <a:gd name="T19" fmla="*/ 2 h 92"/>
              <a:gd name="T20" fmla="*/ 58 w 93"/>
              <a:gd name="T21" fmla="*/ 11 h 92"/>
              <a:gd name="T22" fmla="*/ 50 w 93"/>
              <a:gd name="T23" fmla="*/ 9 h 92"/>
              <a:gd name="T24" fmla="*/ 50 w 93"/>
              <a:gd name="T25" fmla="*/ 0 h 92"/>
              <a:gd name="T26" fmla="*/ 38 w 93"/>
              <a:gd name="T27" fmla="*/ 0 h 92"/>
              <a:gd name="T28" fmla="*/ 39 w 93"/>
              <a:gd name="T29" fmla="*/ 10 h 92"/>
              <a:gd name="T30" fmla="*/ 31 w 93"/>
              <a:gd name="T31" fmla="*/ 12 h 92"/>
              <a:gd name="T32" fmla="*/ 26 w 93"/>
              <a:gd name="T33" fmla="*/ 4 h 92"/>
              <a:gd name="T34" fmla="*/ 17 w 93"/>
              <a:gd name="T35" fmla="*/ 11 h 92"/>
              <a:gd name="T36" fmla="*/ 22 w 93"/>
              <a:gd name="T37" fmla="*/ 18 h 92"/>
              <a:gd name="T38" fmla="*/ 16 w 93"/>
              <a:gd name="T39" fmla="*/ 24 h 92"/>
              <a:gd name="T40" fmla="*/ 8 w 93"/>
              <a:gd name="T41" fmla="*/ 20 h 92"/>
              <a:gd name="T42" fmla="*/ 3 w 93"/>
              <a:gd name="T43" fmla="*/ 31 h 92"/>
              <a:gd name="T44" fmla="*/ 11 w 93"/>
              <a:gd name="T45" fmla="*/ 35 h 92"/>
              <a:gd name="T46" fmla="*/ 9 w 93"/>
              <a:gd name="T47" fmla="*/ 42 h 92"/>
              <a:gd name="T48" fmla="*/ 0 w 93"/>
              <a:gd name="T49" fmla="*/ 43 h 92"/>
              <a:gd name="T50" fmla="*/ 1 w 93"/>
              <a:gd name="T51" fmla="*/ 54 h 92"/>
              <a:gd name="T52" fmla="*/ 10 w 93"/>
              <a:gd name="T53" fmla="*/ 54 h 92"/>
              <a:gd name="T54" fmla="*/ 13 w 93"/>
              <a:gd name="T55" fmla="*/ 62 h 92"/>
              <a:gd name="T56" fmla="*/ 5 w 93"/>
              <a:gd name="T57" fmla="*/ 67 h 92"/>
              <a:gd name="T58" fmla="*/ 11 w 93"/>
              <a:gd name="T59" fmla="*/ 76 h 92"/>
              <a:gd name="T60" fmla="*/ 19 w 93"/>
              <a:gd name="T61" fmla="*/ 71 h 92"/>
              <a:gd name="T62" fmla="*/ 25 w 93"/>
              <a:gd name="T63" fmla="*/ 77 h 92"/>
              <a:gd name="T64" fmla="*/ 21 w 93"/>
              <a:gd name="T65" fmla="*/ 85 h 92"/>
              <a:gd name="T66" fmla="*/ 31 w 93"/>
              <a:gd name="T67" fmla="*/ 90 h 92"/>
              <a:gd name="T68" fmla="*/ 35 w 93"/>
              <a:gd name="T69" fmla="*/ 82 h 92"/>
              <a:gd name="T70" fmla="*/ 43 w 93"/>
              <a:gd name="T71" fmla="*/ 83 h 92"/>
              <a:gd name="T72" fmla="*/ 43 w 93"/>
              <a:gd name="T73" fmla="*/ 92 h 92"/>
              <a:gd name="T74" fmla="*/ 55 w 93"/>
              <a:gd name="T75" fmla="*/ 92 h 92"/>
              <a:gd name="T76" fmla="*/ 54 w 93"/>
              <a:gd name="T77" fmla="*/ 83 h 92"/>
              <a:gd name="T78" fmla="*/ 62 w 93"/>
              <a:gd name="T79" fmla="*/ 80 h 92"/>
              <a:gd name="T80" fmla="*/ 67 w 93"/>
              <a:gd name="T81" fmla="*/ 88 h 92"/>
              <a:gd name="T82" fmla="*/ 77 w 93"/>
              <a:gd name="T83" fmla="*/ 81 h 92"/>
              <a:gd name="T84" fmla="*/ 72 w 93"/>
              <a:gd name="T85" fmla="*/ 74 h 92"/>
              <a:gd name="T86" fmla="*/ 77 w 93"/>
              <a:gd name="T87" fmla="*/ 68 h 92"/>
              <a:gd name="T88" fmla="*/ 85 w 93"/>
              <a:gd name="T89" fmla="*/ 72 h 92"/>
              <a:gd name="T90" fmla="*/ 90 w 93"/>
              <a:gd name="T91" fmla="*/ 62 h 92"/>
              <a:gd name="T92" fmla="*/ 82 w 93"/>
              <a:gd name="T93" fmla="*/ 58 h 92"/>
              <a:gd name="T94" fmla="*/ 84 w 93"/>
              <a:gd name="T95" fmla="*/ 50 h 92"/>
              <a:gd name="T96" fmla="*/ 93 w 93"/>
              <a:gd name="T97" fmla="*/ 49 h 92"/>
              <a:gd name="T98" fmla="*/ 48 w 93"/>
              <a:gd name="T99" fmla="*/ 72 h 92"/>
              <a:gd name="T100" fmla="*/ 21 w 93"/>
              <a:gd name="T101" fmla="*/ 48 h 92"/>
              <a:gd name="T102" fmla="*/ 45 w 93"/>
              <a:gd name="T103" fmla="*/ 20 h 92"/>
              <a:gd name="T104" fmla="*/ 72 w 93"/>
              <a:gd name="T105" fmla="*/ 45 h 92"/>
              <a:gd name="T106" fmla="*/ 48 w 93"/>
              <a:gd name="T107" fmla="*/ 7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3" h="92">
                <a:moveTo>
                  <a:pt x="93" y="49"/>
                </a:moveTo>
                <a:cubicBezTo>
                  <a:pt x="92" y="38"/>
                  <a:pt x="92" y="38"/>
                  <a:pt x="92" y="38"/>
                </a:cubicBezTo>
                <a:cubicBezTo>
                  <a:pt x="83" y="38"/>
                  <a:pt x="83" y="38"/>
                  <a:pt x="83" y="38"/>
                </a:cubicBezTo>
                <a:cubicBezTo>
                  <a:pt x="83" y="36"/>
                  <a:pt x="82" y="33"/>
                  <a:pt x="81" y="31"/>
                </a:cubicBezTo>
                <a:cubicBezTo>
                  <a:pt x="88" y="26"/>
                  <a:pt x="88" y="26"/>
                  <a:pt x="88" y="26"/>
                </a:cubicBezTo>
                <a:cubicBezTo>
                  <a:pt x="82" y="16"/>
                  <a:pt x="82" y="16"/>
                  <a:pt x="82" y="16"/>
                </a:cubicBezTo>
                <a:cubicBezTo>
                  <a:pt x="74" y="21"/>
                  <a:pt x="74" y="21"/>
                  <a:pt x="74" y="21"/>
                </a:cubicBezTo>
                <a:cubicBezTo>
                  <a:pt x="73" y="19"/>
                  <a:pt x="71" y="17"/>
                  <a:pt x="68" y="16"/>
                </a:cubicBezTo>
                <a:cubicBezTo>
                  <a:pt x="72" y="8"/>
                  <a:pt x="72" y="8"/>
                  <a:pt x="72" y="8"/>
                </a:cubicBezTo>
                <a:cubicBezTo>
                  <a:pt x="62" y="2"/>
                  <a:pt x="62" y="2"/>
                  <a:pt x="62" y="2"/>
                </a:cubicBezTo>
                <a:cubicBezTo>
                  <a:pt x="58" y="11"/>
                  <a:pt x="58" y="11"/>
                  <a:pt x="58" y="11"/>
                </a:cubicBezTo>
                <a:cubicBezTo>
                  <a:pt x="56" y="10"/>
                  <a:pt x="53" y="9"/>
                  <a:pt x="50" y="9"/>
                </a:cubicBezTo>
                <a:cubicBezTo>
                  <a:pt x="50" y="0"/>
                  <a:pt x="50" y="0"/>
                  <a:pt x="5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6" y="10"/>
                  <a:pt x="34" y="11"/>
                  <a:pt x="31" y="12"/>
                </a:cubicBezTo>
                <a:cubicBezTo>
                  <a:pt x="26" y="4"/>
                  <a:pt x="26" y="4"/>
                  <a:pt x="26" y="4"/>
                </a:cubicBezTo>
                <a:cubicBezTo>
                  <a:pt x="17" y="11"/>
                  <a:pt x="17" y="11"/>
                  <a:pt x="17" y="11"/>
                </a:cubicBezTo>
                <a:cubicBezTo>
                  <a:pt x="22" y="18"/>
                  <a:pt x="22" y="18"/>
                  <a:pt x="22" y="18"/>
                </a:cubicBezTo>
                <a:cubicBezTo>
                  <a:pt x="20" y="20"/>
                  <a:pt x="18" y="22"/>
                  <a:pt x="16" y="24"/>
                </a:cubicBezTo>
                <a:cubicBezTo>
                  <a:pt x="8" y="20"/>
                  <a:pt x="8" y="20"/>
                  <a:pt x="8" y="20"/>
                </a:cubicBezTo>
                <a:cubicBezTo>
                  <a:pt x="3" y="31"/>
                  <a:pt x="3" y="31"/>
                  <a:pt x="3" y="31"/>
                </a:cubicBezTo>
                <a:cubicBezTo>
                  <a:pt x="11" y="35"/>
                  <a:pt x="11" y="35"/>
                  <a:pt x="11" y="35"/>
                </a:cubicBezTo>
                <a:cubicBezTo>
                  <a:pt x="10" y="37"/>
                  <a:pt x="10" y="40"/>
                  <a:pt x="9" y="42"/>
                </a:cubicBezTo>
                <a:cubicBezTo>
                  <a:pt x="0" y="43"/>
                  <a:pt x="0" y="43"/>
                  <a:pt x="0" y="43"/>
                </a:cubicBezTo>
                <a:cubicBezTo>
                  <a:pt x="1" y="54"/>
                  <a:pt x="1" y="54"/>
                  <a:pt x="1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11" y="57"/>
                  <a:pt x="11" y="59"/>
                  <a:pt x="13" y="62"/>
                </a:cubicBezTo>
                <a:cubicBezTo>
                  <a:pt x="5" y="67"/>
                  <a:pt x="5" y="67"/>
                  <a:pt x="5" y="67"/>
                </a:cubicBezTo>
                <a:cubicBezTo>
                  <a:pt x="11" y="76"/>
                  <a:pt x="11" y="76"/>
                  <a:pt x="11" y="76"/>
                </a:cubicBezTo>
                <a:cubicBezTo>
                  <a:pt x="19" y="71"/>
                  <a:pt x="19" y="71"/>
                  <a:pt x="19" y="71"/>
                </a:cubicBezTo>
                <a:cubicBezTo>
                  <a:pt x="21" y="73"/>
                  <a:pt x="23" y="75"/>
                  <a:pt x="25" y="77"/>
                </a:cubicBezTo>
                <a:cubicBezTo>
                  <a:pt x="21" y="85"/>
                  <a:pt x="21" y="85"/>
                  <a:pt x="21" y="85"/>
                </a:cubicBezTo>
                <a:cubicBezTo>
                  <a:pt x="31" y="90"/>
                  <a:pt x="31" y="90"/>
                  <a:pt x="31" y="90"/>
                </a:cubicBezTo>
                <a:cubicBezTo>
                  <a:pt x="35" y="82"/>
                  <a:pt x="35" y="82"/>
                  <a:pt x="35" y="82"/>
                </a:cubicBezTo>
                <a:cubicBezTo>
                  <a:pt x="38" y="83"/>
                  <a:pt x="40" y="83"/>
                  <a:pt x="43" y="83"/>
                </a:cubicBezTo>
                <a:cubicBezTo>
                  <a:pt x="43" y="92"/>
                  <a:pt x="43" y="92"/>
                  <a:pt x="43" y="92"/>
                </a:cubicBezTo>
                <a:cubicBezTo>
                  <a:pt x="55" y="92"/>
                  <a:pt x="55" y="92"/>
                  <a:pt x="55" y="92"/>
                </a:cubicBezTo>
                <a:cubicBezTo>
                  <a:pt x="54" y="83"/>
                  <a:pt x="54" y="83"/>
                  <a:pt x="54" y="83"/>
                </a:cubicBezTo>
                <a:cubicBezTo>
                  <a:pt x="57" y="82"/>
                  <a:pt x="60" y="81"/>
                  <a:pt x="62" y="80"/>
                </a:cubicBezTo>
                <a:cubicBezTo>
                  <a:pt x="67" y="88"/>
                  <a:pt x="67" y="88"/>
                  <a:pt x="67" y="88"/>
                </a:cubicBezTo>
                <a:cubicBezTo>
                  <a:pt x="77" y="81"/>
                  <a:pt x="77" y="81"/>
                  <a:pt x="77" y="81"/>
                </a:cubicBezTo>
                <a:cubicBezTo>
                  <a:pt x="72" y="74"/>
                  <a:pt x="72" y="74"/>
                  <a:pt x="72" y="74"/>
                </a:cubicBezTo>
                <a:cubicBezTo>
                  <a:pt x="74" y="72"/>
                  <a:pt x="75" y="70"/>
                  <a:pt x="77" y="68"/>
                </a:cubicBezTo>
                <a:cubicBezTo>
                  <a:pt x="85" y="72"/>
                  <a:pt x="85" y="72"/>
                  <a:pt x="85" y="72"/>
                </a:cubicBezTo>
                <a:cubicBezTo>
                  <a:pt x="90" y="62"/>
                  <a:pt x="90" y="62"/>
                  <a:pt x="90" y="62"/>
                </a:cubicBezTo>
                <a:cubicBezTo>
                  <a:pt x="82" y="58"/>
                  <a:pt x="82" y="58"/>
                  <a:pt x="82" y="58"/>
                </a:cubicBezTo>
                <a:cubicBezTo>
                  <a:pt x="83" y="55"/>
                  <a:pt x="84" y="52"/>
                  <a:pt x="84" y="50"/>
                </a:cubicBezTo>
                <a:cubicBezTo>
                  <a:pt x="93" y="49"/>
                  <a:pt x="93" y="49"/>
                  <a:pt x="93" y="49"/>
                </a:cubicBezTo>
                <a:close/>
                <a:moveTo>
                  <a:pt x="48" y="72"/>
                </a:moveTo>
                <a:cubicBezTo>
                  <a:pt x="34" y="73"/>
                  <a:pt x="22" y="62"/>
                  <a:pt x="21" y="48"/>
                </a:cubicBezTo>
                <a:cubicBezTo>
                  <a:pt x="20" y="33"/>
                  <a:pt x="31" y="21"/>
                  <a:pt x="45" y="20"/>
                </a:cubicBezTo>
                <a:cubicBezTo>
                  <a:pt x="59" y="19"/>
                  <a:pt x="72" y="30"/>
                  <a:pt x="72" y="45"/>
                </a:cubicBezTo>
                <a:cubicBezTo>
                  <a:pt x="73" y="59"/>
                  <a:pt x="62" y="71"/>
                  <a:pt x="48" y="72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46" name="Freeform 43"/>
          <p:cNvSpPr/>
          <p:nvPr/>
        </p:nvSpPr>
        <p:spPr bwMode="auto">
          <a:xfrm>
            <a:off x="6788151" y="4133851"/>
            <a:ext cx="50800" cy="50800"/>
          </a:xfrm>
          <a:custGeom>
            <a:avLst/>
            <a:gdLst>
              <a:gd name="T0" fmla="*/ 14 w 27"/>
              <a:gd name="T1" fmla="*/ 26 h 27"/>
              <a:gd name="T2" fmla="*/ 0 w 27"/>
              <a:gd name="T3" fmla="*/ 14 h 27"/>
              <a:gd name="T4" fmla="*/ 13 w 27"/>
              <a:gd name="T5" fmla="*/ 0 h 27"/>
              <a:gd name="T6" fmla="*/ 27 w 27"/>
              <a:gd name="T7" fmla="*/ 12 h 27"/>
              <a:gd name="T8" fmla="*/ 14 w 27"/>
              <a:gd name="T9" fmla="*/ 2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7">
                <a:moveTo>
                  <a:pt x="14" y="26"/>
                </a:moveTo>
                <a:cubicBezTo>
                  <a:pt x="7" y="27"/>
                  <a:pt x="1" y="21"/>
                  <a:pt x="0" y="14"/>
                </a:cubicBezTo>
                <a:cubicBezTo>
                  <a:pt x="0" y="7"/>
                  <a:pt x="6" y="0"/>
                  <a:pt x="13" y="0"/>
                </a:cubicBezTo>
                <a:cubicBezTo>
                  <a:pt x="20" y="0"/>
                  <a:pt x="26" y="5"/>
                  <a:pt x="27" y="12"/>
                </a:cubicBezTo>
                <a:cubicBezTo>
                  <a:pt x="27" y="20"/>
                  <a:pt x="22" y="26"/>
                  <a:pt x="14" y="26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47" name="Freeform 44"/>
          <p:cNvSpPr>
            <a:spLocks noEditPoints="1"/>
          </p:cNvSpPr>
          <p:nvPr/>
        </p:nvSpPr>
        <p:spPr bwMode="auto">
          <a:xfrm>
            <a:off x="6437313" y="4770439"/>
            <a:ext cx="196850" cy="196850"/>
          </a:xfrm>
          <a:custGeom>
            <a:avLst/>
            <a:gdLst>
              <a:gd name="T0" fmla="*/ 104 w 104"/>
              <a:gd name="T1" fmla="*/ 56 h 104"/>
              <a:gd name="T2" fmla="*/ 103 w 104"/>
              <a:gd name="T3" fmla="*/ 43 h 104"/>
              <a:gd name="T4" fmla="*/ 93 w 104"/>
              <a:gd name="T5" fmla="*/ 43 h 104"/>
              <a:gd name="T6" fmla="*/ 90 w 104"/>
              <a:gd name="T7" fmla="*/ 35 h 104"/>
              <a:gd name="T8" fmla="*/ 99 w 104"/>
              <a:gd name="T9" fmla="*/ 29 h 104"/>
              <a:gd name="T10" fmla="*/ 92 w 104"/>
              <a:gd name="T11" fmla="*/ 19 h 104"/>
              <a:gd name="T12" fmla="*/ 83 w 104"/>
              <a:gd name="T13" fmla="*/ 24 h 104"/>
              <a:gd name="T14" fmla="*/ 76 w 104"/>
              <a:gd name="T15" fmla="*/ 18 h 104"/>
              <a:gd name="T16" fmla="*/ 81 w 104"/>
              <a:gd name="T17" fmla="*/ 9 h 104"/>
              <a:gd name="T18" fmla="*/ 70 w 104"/>
              <a:gd name="T19" fmla="*/ 3 h 104"/>
              <a:gd name="T20" fmla="*/ 65 w 104"/>
              <a:gd name="T21" fmla="*/ 12 h 104"/>
              <a:gd name="T22" fmla="*/ 56 w 104"/>
              <a:gd name="T23" fmla="*/ 11 h 104"/>
              <a:gd name="T24" fmla="*/ 56 w 104"/>
              <a:gd name="T25" fmla="*/ 0 h 104"/>
              <a:gd name="T26" fmla="*/ 43 w 104"/>
              <a:gd name="T27" fmla="*/ 1 h 104"/>
              <a:gd name="T28" fmla="*/ 43 w 104"/>
              <a:gd name="T29" fmla="*/ 11 h 104"/>
              <a:gd name="T30" fmla="*/ 35 w 104"/>
              <a:gd name="T31" fmla="*/ 14 h 104"/>
              <a:gd name="T32" fmla="*/ 29 w 104"/>
              <a:gd name="T33" fmla="*/ 6 h 104"/>
              <a:gd name="T34" fmla="*/ 18 w 104"/>
              <a:gd name="T35" fmla="*/ 13 h 104"/>
              <a:gd name="T36" fmla="*/ 24 w 104"/>
              <a:gd name="T37" fmla="*/ 21 h 104"/>
              <a:gd name="T38" fmla="*/ 18 w 104"/>
              <a:gd name="T39" fmla="*/ 28 h 104"/>
              <a:gd name="T40" fmla="*/ 9 w 104"/>
              <a:gd name="T41" fmla="*/ 23 h 104"/>
              <a:gd name="T42" fmla="*/ 3 w 104"/>
              <a:gd name="T43" fmla="*/ 35 h 104"/>
              <a:gd name="T44" fmla="*/ 12 w 104"/>
              <a:gd name="T45" fmla="*/ 39 h 104"/>
              <a:gd name="T46" fmla="*/ 10 w 104"/>
              <a:gd name="T47" fmla="*/ 48 h 104"/>
              <a:gd name="T48" fmla="*/ 0 w 104"/>
              <a:gd name="T49" fmla="*/ 49 h 104"/>
              <a:gd name="T50" fmla="*/ 1 w 104"/>
              <a:gd name="T51" fmla="*/ 62 h 104"/>
              <a:gd name="T52" fmla="*/ 11 w 104"/>
              <a:gd name="T53" fmla="*/ 61 h 104"/>
              <a:gd name="T54" fmla="*/ 14 w 104"/>
              <a:gd name="T55" fmla="*/ 70 h 104"/>
              <a:gd name="T56" fmla="*/ 5 w 104"/>
              <a:gd name="T57" fmla="*/ 75 h 104"/>
              <a:gd name="T58" fmla="*/ 12 w 104"/>
              <a:gd name="T59" fmla="*/ 86 h 104"/>
              <a:gd name="T60" fmla="*/ 21 w 104"/>
              <a:gd name="T61" fmla="*/ 80 h 104"/>
              <a:gd name="T62" fmla="*/ 28 w 104"/>
              <a:gd name="T63" fmla="*/ 86 h 104"/>
              <a:gd name="T64" fmla="*/ 23 w 104"/>
              <a:gd name="T65" fmla="*/ 95 h 104"/>
              <a:gd name="T66" fmla="*/ 35 w 104"/>
              <a:gd name="T67" fmla="*/ 101 h 104"/>
              <a:gd name="T68" fmla="*/ 39 w 104"/>
              <a:gd name="T69" fmla="*/ 92 h 104"/>
              <a:gd name="T70" fmla="*/ 48 w 104"/>
              <a:gd name="T71" fmla="*/ 94 h 104"/>
              <a:gd name="T72" fmla="*/ 49 w 104"/>
              <a:gd name="T73" fmla="*/ 104 h 104"/>
              <a:gd name="T74" fmla="*/ 61 w 104"/>
              <a:gd name="T75" fmla="*/ 103 h 104"/>
              <a:gd name="T76" fmla="*/ 61 w 104"/>
              <a:gd name="T77" fmla="*/ 93 h 104"/>
              <a:gd name="T78" fmla="*/ 69 w 104"/>
              <a:gd name="T79" fmla="*/ 90 h 104"/>
              <a:gd name="T80" fmla="*/ 75 w 104"/>
              <a:gd name="T81" fmla="*/ 99 h 104"/>
              <a:gd name="T82" fmla="*/ 86 w 104"/>
              <a:gd name="T83" fmla="*/ 92 h 104"/>
              <a:gd name="T84" fmla="*/ 80 w 104"/>
              <a:gd name="T85" fmla="*/ 83 h 104"/>
              <a:gd name="T86" fmla="*/ 86 w 104"/>
              <a:gd name="T87" fmla="*/ 77 h 104"/>
              <a:gd name="T88" fmla="*/ 95 w 104"/>
              <a:gd name="T89" fmla="*/ 81 h 104"/>
              <a:gd name="T90" fmla="*/ 101 w 104"/>
              <a:gd name="T91" fmla="*/ 70 h 104"/>
              <a:gd name="T92" fmla="*/ 92 w 104"/>
              <a:gd name="T93" fmla="*/ 65 h 104"/>
              <a:gd name="T94" fmla="*/ 94 w 104"/>
              <a:gd name="T95" fmla="*/ 56 h 104"/>
              <a:gd name="T96" fmla="*/ 104 w 104"/>
              <a:gd name="T97" fmla="*/ 56 h 104"/>
              <a:gd name="T98" fmla="*/ 54 w 104"/>
              <a:gd name="T99" fmla="*/ 81 h 104"/>
              <a:gd name="T100" fmla="*/ 23 w 104"/>
              <a:gd name="T101" fmla="*/ 54 h 104"/>
              <a:gd name="T102" fmla="*/ 50 w 104"/>
              <a:gd name="T103" fmla="*/ 23 h 104"/>
              <a:gd name="T104" fmla="*/ 81 w 104"/>
              <a:gd name="T105" fmla="*/ 51 h 104"/>
              <a:gd name="T106" fmla="*/ 54 w 104"/>
              <a:gd name="T107" fmla="*/ 8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4" h="104">
                <a:moveTo>
                  <a:pt x="104" y="56"/>
                </a:moveTo>
                <a:cubicBezTo>
                  <a:pt x="103" y="43"/>
                  <a:pt x="103" y="43"/>
                  <a:pt x="103" y="43"/>
                </a:cubicBezTo>
                <a:cubicBezTo>
                  <a:pt x="93" y="43"/>
                  <a:pt x="93" y="43"/>
                  <a:pt x="93" y="43"/>
                </a:cubicBezTo>
                <a:cubicBezTo>
                  <a:pt x="92" y="40"/>
                  <a:pt x="91" y="38"/>
                  <a:pt x="90" y="35"/>
                </a:cubicBezTo>
                <a:cubicBezTo>
                  <a:pt x="99" y="29"/>
                  <a:pt x="99" y="29"/>
                  <a:pt x="99" y="29"/>
                </a:cubicBezTo>
                <a:cubicBezTo>
                  <a:pt x="92" y="19"/>
                  <a:pt x="92" y="19"/>
                  <a:pt x="92" y="19"/>
                </a:cubicBezTo>
                <a:cubicBezTo>
                  <a:pt x="83" y="24"/>
                  <a:pt x="83" y="24"/>
                  <a:pt x="83" y="24"/>
                </a:cubicBezTo>
                <a:cubicBezTo>
                  <a:pt x="81" y="22"/>
                  <a:pt x="79" y="20"/>
                  <a:pt x="76" y="18"/>
                </a:cubicBezTo>
                <a:cubicBezTo>
                  <a:pt x="81" y="9"/>
                  <a:pt x="81" y="9"/>
                  <a:pt x="81" y="9"/>
                </a:cubicBezTo>
                <a:cubicBezTo>
                  <a:pt x="70" y="3"/>
                  <a:pt x="70" y="3"/>
                  <a:pt x="70" y="3"/>
                </a:cubicBezTo>
                <a:cubicBezTo>
                  <a:pt x="65" y="12"/>
                  <a:pt x="65" y="12"/>
                  <a:pt x="65" y="12"/>
                </a:cubicBezTo>
                <a:cubicBezTo>
                  <a:pt x="62" y="11"/>
                  <a:pt x="59" y="11"/>
                  <a:pt x="56" y="11"/>
                </a:cubicBezTo>
                <a:cubicBezTo>
                  <a:pt x="56" y="0"/>
                  <a:pt x="56" y="0"/>
                  <a:pt x="56" y="0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11"/>
                  <a:pt x="43" y="11"/>
                  <a:pt x="43" y="11"/>
                </a:cubicBezTo>
                <a:cubicBezTo>
                  <a:pt x="40" y="12"/>
                  <a:pt x="37" y="13"/>
                  <a:pt x="35" y="14"/>
                </a:cubicBezTo>
                <a:cubicBezTo>
                  <a:pt x="29" y="6"/>
                  <a:pt x="29" y="6"/>
                  <a:pt x="29" y="6"/>
                </a:cubicBezTo>
                <a:cubicBezTo>
                  <a:pt x="18" y="13"/>
                  <a:pt x="18" y="13"/>
                  <a:pt x="18" y="13"/>
                </a:cubicBezTo>
                <a:cubicBezTo>
                  <a:pt x="24" y="21"/>
                  <a:pt x="24" y="21"/>
                  <a:pt x="24" y="21"/>
                </a:cubicBezTo>
                <a:cubicBezTo>
                  <a:pt x="22" y="23"/>
                  <a:pt x="20" y="25"/>
                  <a:pt x="18" y="28"/>
                </a:cubicBezTo>
                <a:cubicBezTo>
                  <a:pt x="9" y="23"/>
                  <a:pt x="9" y="23"/>
                  <a:pt x="9" y="23"/>
                </a:cubicBezTo>
                <a:cubicBezTo>
                  <a:pt x="3" y="35"/>
                  <a:pt x="3" y="35"/>
                  <a:pt x="3" y="35"/>
                </a:cubicBezTo>
                <a:cubicBezTo>
                  <a:pt x="12" y="39"/>
                  <a:pt x="12" y="39"/>
                  <a:pt x="12" y="39"/>
                </a:cubicBezTo>
                <a:cubicBezTo>
                  <a:pt x="11" y="42"/>
                  <a:pt x="11" y="45"/>
                  <a:pt x="10" y="48"/>
                </a:cubicBezTo>
                <a:cubicBezTo>
                  <a:pt x="0" y="49"/>
                  <a:pt x="0" y="49"/>
                  <a:pt x="0" y="49"/>
                </a:cubicBezTo>
                <a:cubicBezTo>
                  <a:pt x="1" y="62"/>
                  <a:pt x="1" y="62"/>
                  <a:pt x="1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2" y="64"/>
                  <a:pt x="13" y="67"/>
                  <a:pt x="14" y="70"/>
                </a:cubicBezTo>
                <a:cubicBezTo>
                  <a:pt x="5" y="75"/>
                  <a:pt x="5" y="75"/>
                  <a:pt x="5" y="75"/>
                </a:cubicBezTo>
                <a:cubicBezTo>
                  <a:pt x="12" y="86"/>
                  <a:pt x="12" y="86"/>
                  <a:pt x="12" y="86"/>
                </a:cubicBezTo>
                <a:cubicBezTo>
                  <a:pt x="21" y="80"/>
                  <a:pt x="21" y="80"/>
                  <a:pt x="21" y="80"/>
                </a:cubicBezTo>
                <a:cubicBezTo>
                  <a:pt x="23" y="83"/>
                  <a:pt x="25" y="85"/>
                  <a:pt x="28" y="86"/>
                </a:cubicBezTo>
                <a:cubicBezTo>
                  <a:pt x="23" y="95"/>
                  <a:pt x="23" y="95"/>
                  <a:pt x="23" y="95"/>
                </a:cubicBezTo>
                <a:cubicBezTo>
                  <a:pt x="35" y="101"/>
                  <a:pt x="35" y="101"/>
                  <a:pt x="35" y="101"/>
                </a:cubicBezTo>
                <a:cubicBezTo>
                  <a:pt x="39" y="92"/>
                  <a:pt x="39" y="92"/>
                  <a:pt x="39" y="92"/>
                </a:cubicBezTo>
                <a:cubicBezTo>
                  <a:pt x="42" y="93"/>
                  <a:pt x="45" y="94"/>
                  <a:pt x="48" y="94"/>
                </a:cubicBezTo>
                <a:cubicBezTo>
                  <a:pt x="49" y="104"/>
                  <a:pt x="49" y="104"/>
                  <a:pt x="49" y="104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61" y="93"/>
                  <a:pt x="61" y="93"/>
                  <a:pt x="61" y="93"/>
                </a:cubicBezTo>
                <a:cubicBezTo>
                  <a:pt x="64" y="93"/>
                  <a:pt x="67" y="92"/>
                  <a:pt x="69" y="90"/>
                </a:cubicBezTo>
                <a:cubicBezTo>
                  <a:pt x="75" y="99"/>
                  <a:pt x="75" y="99"/>
                  <a:pt x="75" y="99"/>
                </a:cubicBezTo>
                <a:cubicBezTo>
                  <a:pt x="86" y="92"/>
                  <a:pt x="86" y="92"/>
                  <a:pt x="86" y="92"/>
                </a:cubicBezTo>
                <a:cubicBezTo>
                  <a:pt x="80" y="83"/>
                  <a:pt x="80" y="83"/>
                  <a:pt x="80" y="83"/>
                </a:cubicBezTo>
                <a:cubicBezTo>
                  <a:pt x="82" y="81"/>
                  <a:pt x="84" y="79"/>
                  <a:pt x="86" y="77"/>
                </a:cubicBezTo>
                <a:cubicBezTo>
                  <a:pt x="95" y="81"/>
                  <a:pt x="95" y="81"/>
                  <a:pt x="95" y="81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92" y="65"/>
                  <a:pt x="92" y="65"/>
                  <a:pt x="92" y="65"/>
                </a:cubicBezTo>
                <a:cubicBezTo>
                  <a:pt x="93" y="62"/>
                  <a:pt x="93" y="59"/>
                  <a:pt x="94" y="56"/>
                </a:cubicBezTo>
                <a:cubicBezTo>
                  <a:pt x="104" y="56"/>
                  <a:pt x="104" y="56"/>
                  <a:pt x="104" y="56"/>
                </a:cubicBezTo>
                <a:close/>
                <a:moveTo>
                  <a:pt x="54" y="81"/>
                </a:moveTo>
                <a:cubicBezTo>
                  <a:pt x="38" y="82"/>
                  <a:pt x="24" y="70"/>
                  <a:pt x="23" y="54"/>
                </a:cubicBezTo>
                <a:cubicBezTo>
                  <a:pt x="22" y="38"/>
                  <a:pt x="34" y="24"/>
                  <a:pt x="50" y="23"/>
                </a:cubicBezTo>
                <a:cubicBezTo>
                  <a:pt x="66" y="22"/>
                  <a:pt x="80" y="35"/>
                  <a:pt x="81" y="51"/>
                </a:cubicBezTo>
                <a:cubicBezTo>
                  <a:pt x="82" y="67"/>
                  <a:pt x="70" y="80"/>
                  <a:pt x="54" y="81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latin typeface="微软雅黑" panose="020B0503020204020204" pitchFamily="34" charset="-122"/>
            </a:endParaRPr>
          </a:p>
        </p:txBody>
      </p:sp>
      <p:sp>
        <p:nvSpPr>
          <p:cNvPr id="48" name="Freeform 45"/>
          <p:cNvSpPr/>
          <p:nvPr/>
        </p:nvSpPr>
        <p:spPr bwMode="auto">
          <a:xfrm>
            <a:off x="6507163" y="4840289"/>
            <a:ext cx="57150" cy="57150"/>
          </a:xfrm>
          <a:custGeom>
            <a:avLst/>
            <a:gdLst>
              <a:gd name="T0" fmla="*/ 16 w 30"/>
              <a:gd name="T1" fmla="*/ 30 h 30"/>
              <a:gd name="T2" fmla="*/ 0 w 30"/>
              <a:gd name="T3" fmla="*/ 16 h 30"/>
              <a:gd name="T4" fmla="*/ 14 w 30"/>
              <a:gd name="T5" fmla="*/ 1 h 30"/>
              <a:gd name="T6" fmla="*/ 30 w 30"/>
              <a:gd name="T7" fmla="*/ 14 h 30"/>
              <a:gd name="T8" fmla="*/ 16 w 30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16" y="30"/>
                </a:moveTo>
                <a:cubicBezTo>
                  <a:pt x="8" y="30"/>
                  <a:pt x="1" y="24"/>
                  <a:pt x="0" y="16"/>
                </a:cubicBezTo>
                <a:cubicBezTo>
                  <a:pt x="0" y="8"/>
                  <a:pt x="6" y="1"/>
                  <a:pt x="14" y="1"/>
                </a:cubicBezTo>
                <a:cubicBezTo>
                  <a:pt x="22" y="0"/>
                  <a:pt x="29" y="6"/>
                  <a:pt x="30" y="14"/>
                </a:cubicBezTo>
                <a:cubicBezTo>
                  <a:pt x="30" y="23"/>
                  <a:pt x="24" y="29"/>
                  <a:pt x="16" y="30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latin typeface="微软雅黑" panose="020B0503020204020204" pitchFamily="34" charset="-122"/>
            </a:endParaRPr>
          </a:p>
        </p:txBody>
      </p:sp>
      <p:sp>
        <p:nvSpPr>
          <p:cNvPr id="49" name="Freeform 46"/>
          <p:cNvSpPr>
            <a:spLocks noEditPoints="1"/>
          </p:cNvSpPr>
          <p:nvPr/>
        </p:nvSpPr>
        <p:spPr bwMode="auto">
          <a:xfrm>
            <a:off x="5711826" y="4514851"/>
            <a:ext cx="161925" cy="161925"/>
          </a:xfrm>
          <a:custGeom>
            <a:avLst/>
            <a:gdLst>
              <a:gd name="T0" fmla="*/ 85 w 85"/>
              <a:gd name="T1" fmla="*/ 45 h 85"/>
              <a:gd name="T2" fmla="*/ 85 w 85"/>
              <a:gd name="T3" fmla="*/ 35 h 85"/>
              <a:gd name="T4" fmla="*/ 76 w 85"/>
              <a:gd name="T5" fmla="*/ 35 h 85"/>
              <a:gd name="T6" fmla="*/ 74 w 85"/>
              <a:gd name="T7" fmla="*/ 28 h 85"/>
              <a:gd name="T8" fmla="*/ 81 w 85"/>
              <a:gd name="T9" fmla="*/ 23 h 85"/>
              <a:gd name="T10" fmla="*/ 75 w 85"/>
              <a:gd name="T11" fmla="*/ 15 h 85"/>
              <a:gd name="T12" fmla="*/ 68 w 85"/>
              <a:gd name="T13" fmla="*/ 19 h 85"/>
              <a:gd name="T14" fmla="*/ 63 w 85"/>
              <a:gd name="T15" fmla="*/ 14 h 85"/>
              <a:gd name="T16" fmla="*/ 66 w 85"/>
              <a:gd name="T17" fmla="*/ 7 h 85"/>
              <a:gd name="T18" fmla="*/ 57 w 85"/>
              <a:gd name="T19" fmla="*/ 2 h 85"/>
              <a:gd name="T20" fmla="*/ 53 w 85"/>
              <a:gd name="T21" fmla="*/ 9 h 85"/>
              <a:gd name="T22" fmla="*/ 46 w 85"/>
              <a:gd name="T23" fmla="*/ 8 h 85"/>
              <a:gd name="T24" fmla="*/ 45 w 85"/>
              <a:gd name="T25" fmla="*/ 0 h 85"/>
              <a:gd name="T26" fmla="*/ 35 w 85"/>
              <a:gd name="T27" fmla="*/ 0 h 85"/>
              <a:gd name="T28" fmla="*/ 35 w 85"/>
              <a:gd name="T29" fmla="*/ 9 h 85"/>
              <a:gd name="T30" fmla="*/ 28 w 85"/>
              <a:gd name="T31" fmla="*/ 11 h 85"/>
              <a:gd name="T32" fmla="*/ 24 w 85"/>
              <a:gd name="T33" fmla="*/ 4 h 85"/>
              <a:gd name="T34" fmla="*/ 15 w 85"/>
              <a:gd name="T35" fmla="*/ 10 h 85"/>
              <a:gd name="T36" fmla="*/ 19 w 85"/>
              <a:gd name="T37" fmla="*/ 17 h 85"/>
              <a:gd name="T38" fmla="*/ 14 w 85"/>
              <a:gd name="T39" fmla="*/ 22 h 85"/>
              <a:gd name="T40" fmla="*/ 7 w 85"/>
              <a:gd name="T41" fmla="*/ 18 h 85"/>
              <a:gd name="T42" fmla="*/ 2 w 85"/>
              <a:gd name="T43" fmla="*/ 28 h 85"/>
              <a:gd name="T44" fmla="*/ 9 w 85"/>
              <a:gd name="T45" fmla="*/ 32 h 85"/>
              <a:gd name="T46" fmla="*/ 8 w 85"/>
              <a:gd name="T47" fmla="*/ 39 h 85"/>
              <a:gd name="T48" fmla="*/ 0 w 85"/>
              <a:gd name="T49" fmla="*/ 39 h 85"/>
              <a:gd name="T50" fmla="*/ 0 w 85"/>
              <a:gd name="T51" fmla="*/ 50 h 85"/>
              <a:gd name="T52" fmla="*/ 9 w 85"/>
              <a:gd name="T53" fmla="*/ 50 h 85"/>
              <a:gd name="T54" fmla="*/ 11 w 85"/>
              <a:gd name="T55" fmla="*/ 57 h 85"/>
              <a:gd name="T56" fmla="*/ 4 w 85"/>
              <a:gd name="T57" fmla="*/ 61 h 85"/>
              <a:gd name="T58" fmla="*/ 10 w 85"/>
              <a:gd name="T59" fmla="*/ 70 h 85"/>
              <a:gd name="T60" fmla="*/ 17 w 85"/>
              <a:gd name="T61" fmla="*/ 66 h 85"/>
              <a:gd name="T62" fmla="*/ 22 w 85"/>
              <a:gd name="T63" fmla="*/ 70 h 85"/>
              <a:gd name="T64" fmla="*/ 18 w 85"/>
              <a:gd name="T65" fmla="*/ 78 h 85"/>
              <a:gd name="T66" fmla="*/ 28 w 85"/>
              <a:gd name="T67" fmla="*/ 83 h 85"/>
              <a:gd name="T68" fmla="*/ 32 w 85"/>
              <a:gd name="T69" fmla="*/ 75 h 85"/>
              <a:gd name="T70" fmla="*/ 39 w 85"/>
              <a:gd name="T71" fmla="*/ 77 h 85"/>
              <a:gd name="T72" fmla="*/ 39 w 85"/>
              <a:gd name="T73" fmla="*/ 85 h 85"/>
              <a:gd name="T74" fmla="*/ 50 w 85"/>
              <a:gd name="T75" fmla="*/ 85 h 85"/>
              <a:gd name="T76" fmla="*/ 50 w 85"/>
              <a:gd name="T77" fmla="*/ 76 h 85"/>
              <a:gd name="T78" fmla="*/ 57 w 85"/>
              <a:gd name="T79" fmla="*/ 74 h 85"/>
              <a:gd name="T80" fmla="*/ 61 w 85"/>
              <a:gd name="T81" fmla="*/ 81 h 85"/>
              <a:gd name="T82" fmla="*/ 70 w 85"/>
              <a:gd name="T83" fmla="*/ 75 h 85"/>
              <a:gd name="T84" fmla="*/ 66 w 85"/>
              <a:gd name="T85" fmla="*/ 68 h 85"/>
              <a:gd name="T86" fmla="*/ 71 w 85"/>
              <a:gd name="T87" fmla="*/ 63 h 85"/>
              <a:gd name="T88" fmla="*/ 78 w 85"/>
              <a:gd name="T89" fmla="*/ 66 h 85"/>
              <a:gd name="T90" fmla="*/ 83 w 85"/>
              <a:gd name="T91" fmla="*/ 57 h 85"/>
              <a:gd name="T92" fmla="*/ 75 w 85"/>
              <a:gd name="T93" fmla="*/ 53 h 85"/>
              <a:gd name="T94" fmla="*/ 77 w 85"/>
              <a:gd name="T95" fmla="*/ 46 h 85"/>
              <a:gd name="T96" fmla="*/ 85 w 85"/>
              <a:gd name="T97" fmla="*/ 45 h 85"/>
              <a:gd name="T98" fmla="*/ 44 w 85"/>
              <a:gd name="T99" fmla="*/ 66 h 85"/>
              <a:gd name="T100" fmla="*/ 18 w 85"/>
              <a:gd name="T101" fmla="*/ 44 h 85"/>
              <a:gd name="T102" fmla="*/ 41 w 85"/>
              <a:gd name="T103" fmla="*/ 18 h 85"/>
              <a:gd name="T104" fmla="*/ 66 w 85"/>
              <a:gd name="T105" fmla="*/ 41 h 85"/>
              <a:gd name="T106" fmla="*/ 44 w 85"/>
              <a:gd name="T107" fmla="*/ 6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5" h="85">
                <a:moveTo>
                  <a:pt x="85" y="45"/>
                </a:moveTo>
                <a:cubicBezTo>
                  <a:pt x="85" y="35"/>
                  <a:pt x="85" y="35"/>
                  <a:pt x="85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3"/>
                  <a:pt x="75" y="30"/>
                  <a:pt x="74" y="28"/>
                </a:cubicBezTo>
                <a:cubicBezTo>
                  <a:pt x="81" y="23"/>
                  <a:pt x="81" y="23"/>
                  <a:pt x="81" y="23"/>
                </a:cubicBezTo>
                <a:cubicBezTo>
                  <a:pt x="75" y="15"/>
                  <a:pt x="75" y="15"/>
                  <a:pt x="75" y="15"/>
                </a:cubicBezTo>
                <a:cubicBezTo>
                  <a:pt x="68" y="19"/>
                  <a:pt x="68" y="19"/>
                  <a:pt x="68" y="19"/>
                </a:cubicBezTo>
                <a:cubicBezTo>
                  <a:pt x="66" y="17"/>
                  <a:pt x="65" y="16"/>
                  <a:pt x="63" y="14"/>
                </a:cubicBezTo>
                <a:cubicBezTo>
                  <a:pt x="66" y="7"/>
                  <a:pt x="66" y="7"/>
                  <a:pt x="66" y="7"/>
                </a:cubicBezTo>
                <a:cubicBezTo>
                  <a:pt x="57" y="2"/>
                  <a:pt x="57" y="2"/>
                  <a:pt x="57" y="2"/>
                </a:cubicBezTo>
                <a:cubicBezTo>
                  <a:pt x="53" y="9"/>
                  <a:pt x="53" y="9"/>
                  <a:pt x="53" y="9"/>
                </a:cubicBezTo>
                <a:cubicBezTo>
                  <a:pt x="51" y="9"/>
                  <a:pt x="48" y="8"/>
                  <a:pt x="46" y="8"/>
                </a:cubicBezTo>
                <a:cubicBezTo>
                  <a:pt x="45" y="0"/>
                  <a:pt x="45" y="0"/>
                  <a:pt x="4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9"/>
                  <a:pt x="35" y="9"/>
                  <a:pt x="35" y="9"/>
                </a:cubicBezTo>
                <a:cubicBezTo>
                  <a:pt x="33" y="9"/>
                  <a:pt x="30" y="10"/>
                  <a:pt x="28" y="11"/>
                </a:cubicBezTo>
                <a:cubicBezTo>
                  <a:pt x="24" y="4"/>
                  <a:pt x="24" y="4"/>
                  <a:pt x="24" y="4"/>
                </a:cubicBezTo>
                <a:cubicBezTo>
                  <a:pt x="15" y="10"/>
                  <a:pt x="15" y="10"/>
                  <a:pt x="15" y="10"/>
                </a:cubicBezTo>
                <a:cubicBezTo>
                  <a:pt x="19" y="17"/>
                  <a:pt x="19" y="17"/>
                  <a:pt x="19" y="17"/>
                </a:cubicBezTo>
                <a:cubicBezTo>
                  <a:pt x="17" y="18"/>
                  <a:pt x="16" y="20"/>
                  <a:pt x="14" y="22"/>
                </a:cubicBezTo>
                <a:cubicBezTo>
                  <a:pt x="7" y="18"/>
                  <a:pt x="7" y="18"/>
                  <a:pt x="7" y="18"/>
                </a:cubicBezTo>
                <a:cubicBezTo>
                  <a:pt x="2" y="28"/>
                  <a:pt x="2" y="28"/>
                  <a:pt x="2" y="28"/>
                </a:cubicBezTo>
                <a:cubicBezTo>
                  <a:pt x="9" y="32"/>
                  <a:pt x="9" y="32"/>
                  <a:pt x="9" y="32"/>
                </a:cubicBezTo>
                <a:cubicBezTo>
                  <a:pt x="9" y="34"/>
                  <a:pt x="8" y="36"/>
                  <a:pt x="8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50"/>
                  <a:pt x="0" y="50"/>
                  <a:pt x="0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52"/>
                  <a:pt x="10" y="54"/>
                  <a:pt x="11" y="57"/>
                </a:cubicBezTo>
                <a:cubicBezTo>
                  <a:pt x="4" y="61"/>
                  <a:pt x="4" y="61"/>
                  <a:pt x="4" y="61"/>
                </a:cubicBezTo>
                <a:cubicBezTo>
                  <a:pt x="10" y="70"/>
                  <a:pt x="10" y="70"/>
                  <a:pt x="10" y="70"/>
                </a:cubicBezTo>
                <a:cubicBezTo>
                  <a:pt x="17" y="66"/>
                  <a:pt x="17" y="66"/>
                  <a:pt x="17" y="66"/>
                </a:cubicBezTo>
                <a:cubicBezTo>
                  <a:pt x="18" y="67"/>
                  <a:pt x="20" y="69"/>
                  <a:pt x="22" y="70"/>
                </a:cubicBezTo>
                <a:cubicBezTo>
                  <a:pt x="18" y="78"/>
                  <a:pt x="18" y="78"/>
                  <a:pt x="18" y="78"/>
                </a:cubicBezTo>
                <a:cubicBezTo>
                  <a:pt x="28" y="83"/>
                  <a:pt x="28" y="83"/>
                  <a:pt x="28" y="83"/>
                </a:cubicBezTo>
                <a:cubicBezTo>
                  <a:pt x="32" y="75"/>
                  <a:pt x="32" y="75"/>
                  <a:pt x="32" y="75"/>
                </a:cubicBezTo>
                <a:cubicBezTo>
                  <a:pt x="34" y="76"/>
                  <a:pt x="37" y="77"/>
                  <a:pt x="39" y="77"/>
                </a:cubicBezTo>
                <a:cubicBezTo>
                  <a:pt x="39" y="85"/>
                  <a:pt x="39" y="85"/>
                  <a:pt x="39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76"/>
                  <a:pt x="50" y="76"/>
                  <a:pt x="50" y="76"/>
                </a:cubicBezTo>
                <a:cubicBezTo>
                  <a:pt x="52" y="76"/>
                  <a:pt x="54" y="75"/>
                  <a:pt x="57" y="74"/>
                </a:cubicBezTo>
                <a:cubicBezTo>
                  <a:pt x="61" y="81"/>
                  <a:pt x="61" y="81"/>
                  <a:pt x="61" y="81"/>
                </a:cubicBezTo>
                <a:cubicBezTo>
                  <a:pt x="70" y="75"/>
                  <a:pt x="70" y="75"/>
                  <a:pt x="70" y="75"/>
                </a:cubicBezTo>
                <a:cubicBezTo>
                  <a:pt x="66" y="68"/>
                  <a:pt x="66" y="68"/>
                  <a:pt x="66" y="68"/>
                </a:cubicBezTo>
                <a:cubicBezTo>
                  <a:pt x="67" y="66"/>
                  <a:pt x="69" y="65"/>
                  <a:pt x="71" y="63"/>
                </a:cubicBezTo>
                <a:cubicBezTo>
                  <a:pt x="78" y="66"/>
                  <a:pt x="78" y="66"/>
                  <a:pt x="78" y="66"/>
                </a:cubicBezTo>
                <a:cubicBezTo>
                  <a:pt x="83" y="57"/>
                  <a:pt x="83" y="57"/>
                  <a:pt x="83" y="57"/>
                </a:cubicBezTo>
                <a:cubicBezTo>
                  <a:pt x="75" y="53"/>
                  <a:pt x="75" y="53"/>
                  <a:pt x="75" y="53"/>
                </a:cubicBezTo>
                <a:cubicBezTo>
                  <a:pt x="76" y="51"/>
                  <a:pt x="77" y="48"/>
                  <a:pt x="77" y="46"/>
                </a:cubicBezTo>
                <a:cubicBezTo>
                  <a:pt x="85" y="45"/>
                  <a:pt x="85" y="45"/>
                  <a:pt x="85" y="45"/>
                </a:cubicBezTo>
                <a:close/>
                <a:moveTo>
                  <a:pt x="44" y="66"/>
                </a:moveTo>
                <a:cubicBezTo>
                  <a:pt x="31" y="67"/>
                  <a:pt x="19" y="57"/>
                  <a:pt x="18" y="44"/>
                </a:cubicBezTo>
                <a:cubicBezTo>
                  <a:pt x="18" y="30"/>
                  <a:pt x="28" y="19"/>
                  <a:pt x="41" y="18"/>
                </a:cubicBezTo>
                <a:cubicBezTo>
                  <a:pt x="54" y="18"/>
                  <a:pt x="66" y="28"/>
                  <a:pt x="66" y="41"/>
                </a:cubicBezTo>
                <a:cubicBezTo>
                  <a:pt x="67" y="54"/>
                  <a:pt x="57" y="66"/>
                  <a:pt x="44" y="66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50" name="Freeform 47"/>
          <p:cNvSpPr/>
          <p:nvPr/>
        </p:nvSpPr>
        <p:spPr bwMode="auto">
          <a:xfrm>
            <a:off x="5768976" y="4572001"/>
            <a:ext cx="47625" cy="47625"/>
          </a:xfrm>
          <a:custGeom>
            <a:avLst/>
            <a:gdLst>
              <a:gd name="T0" fmla="*/ 13 w 25"/>
              <a:gd name="T1" fmla="*/ 25 h 25"/>
              <a:gd name="T2" fmla="*/ 0 w 25"/>
              <a:gd name="T3" fmla="*/ 13 h 25"/>
              <a:gd name="T4" fmla="*/ 12 w 25"/>
              <a:gd name="T5" fmla="*/ 0 h 25"/>
              <a:gd name="T6" fmla="*/ 25 w 25"/>
              <a:gd name="T7" fmla="*/ 12 h 25"/>
              <a:gd name="T8" fmla="*/ 13 w 25"/>
              <a:gd name="T9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5">
                <a:moveTo>
                  <a:pt x="13" y="25"/>
                </a:moveTo>
                <a:cubicBezTo>
                  <a:pt x="6" y="25"/>
                  <a:pt x="1" y="20"/>
                  <a:pt x="0" y="13"/>
                </a:cubicBezTo>
                <a:cubicBezTo>
                  <a:pt x="0" y="6"/>
                  <a:pt x="5" y="1"/>
                  <a:pt x="12" y="0"/>
                </a:cubicBezTo>
                <a:cubicBezTo>
                  <a:pt x="18" y="0"/>
                  <a:pt x="24" y="5"/>
                  <a:pt x="25" y="12"/>
                </a:cubicBezTo>
                <a:cubicBezTo>
                  <a:pt x="25" y="18"/>
                  <a:pt x="20" y="24"/>
                  <a:pt x="13" y="25"/>
                </a:cubicBezTo>
                <a:close/>
              </a:path>
            </a:pathLst>
          </a:custGeom>
          <a:solidFill>
            <a:srgbClr val="6A5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51" name="Freeform 48"/>
          <p:cNvSpPr>
            <a:spLocks noEditPoints="1"/>
          </p:cNvSpPr>
          <p:nvPr/>
        </p:nvSpPr>
        <p:spPr bwMode="auto">
          <a:xfrm>
            <a:off x="5151438" y="3941764"/>
            <a:ext cx="215900" cy="215900"/>
          </a:xfrm>
          <a:custGeom>
            <a:avLst/>
            <a:gdLst>
              <a:gd name="T0" fmla="*/ 114 w 114"/>
              <a:gd name="T1" fmla="*/ 61 h 114"/>
              <a:gd name="T2" fmla="*/ 113 w 114"/>
              <a:gd name="T3" fmla="*/ 46 h 114"/>
              <a:gd name="T4" fmla="*/ 102 w 114"/>
              <a:gd name="T5" fmla="*/ 47 h 114"/>
              <a:gd name="T6" fmla="*/ 99 w 114"/>
              <a:gd name="T7" fmla="*/ 38 h 114"/>
              <a:gd name="T8" fmla="*/ 108 w 114"/>
              <a:gd name="T9" fmla="*/ 32 h 114"/>
              <a:gd name="T10" fmla="*/ 101 w 114"/>
              <a:gd name="T11" fmla="*/ 20 h 114"/>
              <a:gd name="T12" fmla="*/ 91 w 114"/>
              <a:gd name="T13" fmla="*/ 26 h 114"/>
              <a:gd name="T14" fmla="*/ 84 w 114"/>
              <a:gd name="T15" fmla="*/ 19 h 114"/>
              <a:gd name="T16" fmla="*/ 89 w 114"/>
              <a:gd name="T17" fmla="*/ 9 h 114"/>
              <a:gd name="T18" fmla="*/ 76 w 114"/>
              <a:gd name="T19" fmla="*/ 3 h 114"/>
              <a:gd name="T20" fmla="*/ 71 w 114"/>
              <a:gd name="T21" fmla="*/ 13 h 114"/>
              <a:gd name="T22" fmla="*/ 62 w 114"/>
              <a:gd name="T23" fmla="*/ 11 h 114"/>
              <a:gd name="T24" fmla="*/ 61 w 114"/>
              <a:gd name="T25" fmla="*/ 0 h 114"/>
              <a:gd name="T26" fmla="*/ 47 w 114"/>
              <a:gd name="T27" fmla="*/ 1 h 114"/>
              <a:gd name="T28" fmla="*/ 48 w 114"/>
              <a:gd name="T29" fmla="*/ 12 h 114"/>
              <a:gd name="T30" fmla="*/ 38 w 114"/>
              <a:gd name="T31" fmla="*/ 15 h 114"/>
              <a:gd name="T32" fmla="*/ 32 w 114"/>
              <a:gd name="T33" fmla="*/ 6 h 114"/>
              <a:gd name="T34" fmla="*/ 20 w 114"/>
              <a:gd name="T35" fmla="*/ 13 h 114"/>
              <a:gd name="T36" fmla="*/ 26 w 114"/>
              <a:gd name="T37" fmla="*/ 23 h 114"/>
              <a:gd name="T38" fmla="*/ 20 w 114"/>
              <a:gd name="T39" fmla="*/ 30 h 114"/>
              <a:gd name="T40" fmla="*/ 10 w 114"/>
              <a:gd name="T41" fmla="*/ 25 h 114"/>
              <a:gd name="T42" fmla="*/ 4 w 114"/>
              <a:gd name="T43" fmla="*/ 38 h 114"/>
              <a:gd name="T44" fmla="*/ 14 w 114"/>
              <a:gd name="T45" fmla="*/ 43 h 114"/>
              <a:gd name="T46" fmla="*/ 12 w 114"/>
              <a:gd name="T47" fmla="*/ 52 h 114"/>
              <a:gd name="T48" fmla="*/ 0 w 114"/>
              <a:gd name="T49" fmla="*/ 53 h 114"/>
              <a:gd name="T50" fmla="*/ 1 w 114"/>
              <a:gd name="T51" fmla="*/ 67 h 114"/>
              <a:gd name="T52" fmla="*/ 12 w 114"/>
              <a:gd name="T53" fmla="*/ 66 h 114"/>
              <a:gd name="T54" fmla="*/ 15 w 114"/>
              <a:gd name="T55" fmla="*/ 76 h 114"/>
              <a:gd name="T56" fmla="*/ 6 w 114"/>
              <a:gd name="T57" fmla="*/ 82 h 114"/>
              <a:gd name="T58" fmla="*/ 14 w 114"/>
              <a:gd name="T59" fmla="*/ 94 h 114"/>
              <a:gd name="T60" fmla="*/ 23 w 114"/>
              <a:gd name="T61" fmla="*/ 88 h 114"/>
              <a:gd name="T62" fmla="*/ 30 w 114"/>
              <a:gd name="T63" fmla="*/ 94 h 114"/>
              <a:gd name="T64" fmla="*/ 25 w 114"/>
              <a:gd name="T65" fmla="*/ 104 h 114"/>
              <a:gd name="T66" fmla="*/ 38 w 114"/>
              <a:gd name="T67" fmla="*/ 110 h 114"/>
              <a:gd name="T68" fmla="*/ 43 w 114"/>
              <a:gd name="T69" fmla="*/ 100 h 114"/>
              <a:gd name="T70" fmla="*/ 53 w 114"/>
              <a:gd name="T71" fmla="*/ 102 h 114"/>
              <a:gd name="T72" fmla="*/ 53 w 114"/>
              <a:gd name="T73" fmla="*/ 114 h 114"/>
              <a:gd name="T74" fmla="*/ 67 w 114"/>
              <a:gd name="T75" fmla="*/ 113 h 114"/>
              <a:gd name="T76" fmla="*/ 67 w 114"/>
              <a:gd name="T77" fmla="*/ 102 h 114"/>
              <a:gd name="T78" fmla="*/ 76 w 114"/>
              <a:gd name="T79" fmla="*/ 99 h 114"/>
              <a:gd name="T80" fmla="*/ 82 w 114"/>
              <a:gd name="T81" fmla="*/ 108 h 114"/>
              <a:gd name="T82" fmla="*/ 94 w 114"/>
              <a:gd name="T83" fmla="*/ 100 h 114"/>
              <a:gd name="T84" fmla="*/ 88 w 114"/>
              <a:gd name="T85" fmla="*/ 91 h 114"/>
              <a:gd name="T86" fmla="*/ 95 w 114"/>
              <a:gd name="T87" fmla="*/ 83 h 114"/>
              <a:gd name="T88" fmla="*/ 105 w 114"/>
              <a:gd name="T89" fmla="*/ 88 h 114"/>
              <a:gd name="T90" fmla="*/ 111 w 114"/>
              <a:gd name="T91" fmla="*/ 76 h 114"/>
              <a:gd name="T92" fmla="*/ 101 w 114"/>
              <a:gd name="T93" fmla="*/ 71 h 114"/>
              <a:gd name="T94" fmla="*/ 103 w 114"/>
              <a:gd name="T95" fmla="*/ 61 h 114"/>
              <a:gd name="T96" fmla="*/ 114 w 114"/>
              <a:gd name="T97" fmla="*/ 61 h 114"/>
              <a:gd name="T98" fmla="*/ 59 w 114"/>
              <a:gd name="T99" fmla="*/ 88 h 114"/>
              <a:gd name="T100" fmla="*/ 25 w 114"/>
              <a:gd name="T101" fmla="*/ 59 h 114"/>
              <a:gd name="T102" fmla="*/ 55 w 114"/>
              <a:gd name="T103" fmla="*/ 25 h 114"/>
              <a:gd name="T104" fmla="*/ 89 w 114"/>
              <a:gd name="T105" fmla="*/ 55 h 114"/>
              <a:gd name="T106" fmla="*/ 59 w 114"/>
              <a:gd name="T107" fmla="*/ 8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4" h="114">
                <a:moveTo>
                  <a:pt x="114" y="61"/>
                </a:moveTo>
                <a:cubicBezTo>
                  <a:pt x="113" y="46"/>
                  <a:pt x="113" y="46"/>
                  <a:pt x="113" y="46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101" y="44"/>
                  <a:pt x="100" y="41"/>
                  <a:pt x="99" y="38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91" y="26"/>
                  <a:pt x="91" y="26"/>
                  <a:pt x="91" y="26"/>
                </a:cubicBezTo>
                <a:cubicBezTo>
                  <a:pt x="89" y="23"/>
                  <a:pt x="87" y="21"/>
                  <a:pt x="84" y="19"/>
                </a:cubicBezTo>
                <a:cubicBezTo>
                  <a:pt x="89" y="9"/>
                  <a:pt x="89" y="9"/>
                  <a:pt x="89" y="9"/>
                </a:cubicBezTo>
                <a:cubicBezTo>
                  <a:pt x="76" y="3"/>
                  <a:pt x="76" y="3"/>
                  <a:pt x="76" y="3"/>
                </a:cubicBezTo>
                <a:cubicBezTo>
                  <a:pt x="71" y="13"/>
                  <a:pt x="71" y="13"/>
                  <a:pt x="71" y="13"/>
                </a:cubicBezTo>
                <a:cubicBezTo>
                  <a:pt x="68" y="12"/>
                  <a:pt x="65" y="11"/>
                  <a:pt x="62" y="11"/>
                </a:cubicBezTo>
                <a:cubicBezTo>
                  <a:pt x="61" y="0"/>
                  <a:pt x="61" y="0"/>
                  <a:pt x="61" y="0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2"/>
                  <a:pt x="48" y="12"/>
                  <a:pt x="48" y="12"/>
                </a:cubicBezTo>
                <a:cubicBezTo>
                  <a:pt x="44" y="12"/>
                  <a:pt x="41" y="14"/>
                  <a:pt x="38" y="15"/>
                </a:cubicBezTo>
                <a:cubicBezTo>
                  <a:pt x="32" y="6"/>
                  <a:pt x="32" y="6"/>
                  <a:pt x="32" y="6"/>
                </a:cubicBezTo>
                <a:cubicBezTo>
                  <a:pt x="20" y="13"/>
                  <a:pt x="20" y="13"/>
                  <a:pt x="20" y="13"/>
                </a:cubicBezTo>
                <a:cubicBezTo>
                  <a:pt x="26" y="23"/>
                  <a:pt x="26" y="23"/>
                  <a:pt x="26" y="23"/>
                </a:cubicBezTo>
                <a:cubicBezTo>
                  <a:pt x="24" y="25"/>
                  <a:pt x="22" y="27"/>
                  <a:pt x="20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4" y="38"/>
                  <a:pt x="4" y="38"/>
                  <a:pt x="4" y="38"/>
                </a:cubicBezTo>
                <a:cubicBezTo>
                  <a:pt x="14" y="43"/>
                  <a:pt x="14" y="43"/>
                  <a:pt x="14" y="43"/>
                </a:cubicBezTo>
                <a:cubicBezTo>
                  <a:pt x="13" y="46"/>
                  <a:pt x="12" y="49"/>
                  <a:pt x="12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1" y="67"/>
                  <a:pt x="1" y="67"/>
                  <a:pt x="1" y="67"/>
                </a:cubicBezTo>
                <a:cubicBezTo>
                  <a:pt x="12" y="66"/>
                  <a:pt x="12" y="66"/>
                  <a:pt x="12" y="66"/>
                </a:cubicBezTo>
                <a:cubicBezTo>
                  <a:pt x="13" y="70"/>
                  <a:pt x="14" y="73"/>
                  <a:pt x="15" y="76"/>
                </a:cubicBezTo>
                <a:cubicBezTo>
                  <a:pt x="6" y="82"/>
                  <a:pt x="6" y="82"/>
                  <a:pt x="6" y="82"/>
                </a:cubicBezTo>
                <a:cubicBezTo>
                  <a:pt x="14" y="94"/>
                  <a:pt x="14" y="94"/>
                  <a:pt x="14" y="94"/>
                </a:cubicBezTo>
                <a:cubicBezTo>
                  <a:pt x="23" y="88"/>
                  <a:pt x="23" y="88"/>
                  <a:pt x="23" y="88"/>
                </a:cubicBezTo>
                <a:cubicBezTo>
                  <a:pt x="25" y="90"/>
                  <a:pt x="28" y="92"/>
                  <a:pt x="30" y="94"/>
                </a:cubicBezTo>
                <a:cubicBezTo>
                  <a:pt x="25" y="104"/>
                  <a:pt x="25" y="104"/>
                  <a:pt x="25" y="104"/>
                </a:cubicBezTo>
                <a:cubicBezTo>
                  <a:pt x="38" y="110"/>
                  <a:pt x="38" y="110"/>
                  <a:pt x="38" y="110"/>
                </a:cubicBezTo>
                <a:cubicBezTo>
                  <a:pt x="43" y="100"/>
                  <a:pt x="43" y="100"/>
                  <a:pt x="43" y="100"/>
                </a:cubicBezTo>
                <a:cubicBezTo>
                  <a:pt x="46" y="101"/>
                  <a:pt x="49" y="102"/>
                  <a:pt x="53" y="102"/>
                </a:cubicBezTo>
                <a:cubicBezTo>
                  <a:pt x="53" y="114"/>
                  <a:pt x="53" y="114"/>
                  <a:pt x="53" y="114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70" y="101"/>
                  <a:pt x="73" y="100"/>
                  <a:pt x="76" y="99"/>
                </a:cubicBezTo>
                <a:cubicBezTo>
                  <a:pt x="82" y="108"/>
                  <a:pt x="82" y="108"/>
                  <a:pt x="82" y="108"/>
                </a:cubicBezTo>
                <a:cubicBezTo>
                  <a:pt x="94" y="100"/>
                  <a:pt x="94" y="100"/>
                  <a:pt x="94" y="100"/>
                </a:cubicBezTo>
                <a:cubicBezTo>
                  <a:pt x="88" y="91"/>
                  <a:pt x="88" y="91"/>
                  <a:pt x="88" y="91"/>
                </a:cubicBezTo>
                <a:cubicBezTo>
                  <a:pt x="90" y="89"/>
                  <a:pt x="93" y="86"/>
                  <a:pt x="95" y="83"/>
                </a:cubicBezTo>
                <a:cubicBezTo>
                  <a:pt x="105" y="88"/>
                  <a:pt x="105" y="88"/>
                  <a:pt x="105" y="88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102" y="68"/>
                  <a:pt x="103" y="65"/>
                  <a:pt x="103" y="61"/>
                </a:cubicBezTo>
                <a:cubicBezTo>
                  <a:pt x="114" y="61"/>
                  <a:pt x="114" y="61"/>
                  <a:pt x="114" y="61"/>
                </a:cubicBezTo>
                <a:close/>
                <a:moveTo>
                  <a:pt x="59" y="88"/>
                </a:moveTo>
                <a:cubicBezTo>
                  <a:pt x="41" y="89"/>
                  <a:pt x="26" y="76"/>
                  <a:pt x="25" y="59"/>
                </a:cubicBezTo>
                <a:cubicBezTo>
                  <a:pt x="24" y="41"/>
                  <a:pt x="38" y="26"/>
                  <a:pt x="55" y="25"/>
                </a:cubicBezTo>
                <a:cubicBezTo>
                  <a:pt x="73" y="24"/>
                  <a:pt x="88" y="37"/>
                  <a:pt x="89" y="55"/>
                </a:cubicBezTo>
                <a:cubicBezTo>
                  <a:pt x="90" y="72"/>
                  <a:pt x="77" y="87"/>
                  <a:pt x="59" y="8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2" name="Freeform 49"/>
          <p:cNvSpPr/>
          <p:nvPr/>
        </p:nvSpPr>
        <p:spPr bwMode="auto">
          <a:xfrm>
            <a:off x="5229226" y="4017964"/>
            <a:ext cx="63500" cy="61913"/>
          </a:xfrm>
          <a:custGeom>
            <a:avLst/>
            <a:gdLst>
              <a:gd name="T0" fmla="*/ 17 w 33"/>
              <a:gd name="T1" fmla="*/ 33 h 33"/>
              <a:gd name="T2" fmla="*/ 0 w 33"/>
              <a:gd name="T3" fmla="*/ 18 h 33"/>
              <a:gd name="T4" fmla="*/ 15 w 33"/>
              <a:gd name="T5" fmla="*/ 1 h 33"/>
              <a:gd name="T6" fmla="*/ 32 w 33"/>
              <a:gd name="T7" fmla="*/ 16 h 33"/>
              <a:gd name="T8" fmla="*/ 17 w 33"/>
              <a:gd name="T9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33">
                <a:moveTo>
                  <a:pt x="17" y="33"/>
                </a:moveTo>
                <a:cubicBezTo>
                  <a:pt x="8" y="33"/>
                  <a:pt x="1" y="27"/>
                  <a:pt x="0" y="18"/>
                </a:cubicBezTo>
                <a:cubicBezTo>
                  <a:pt x="0" y="9"/>
                  <a:pt x="6" y="1"/>
                  <a:pt x="15" y="1"/>
                </a:cubicBezTo>
                <a:cubicBezTo>
                  <a:pt x="24" y="0"/>
                  <a:pt x="32" y="7"/>
                  <a:pt x="32" y="16"/>
                </a:cubicBezTo>
                <a:cubicBezTo>
                  <a:pt x="33" y="25"/>
                  <a:pt x="26" y="32"/>
                  <a:pt x="17" y="33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364405" y="4462484"/>
            <a:ext cx="3048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个任务： 初入行当</a:t>
            </a:r>
          </a:p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个任务： 小有名气</a:t>
            </a:r>
          </a:p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个任务：有求必应</a:t>
            </a:r>
          </a:p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个任务：金牌发布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51705" y="4192590"/>
            <a:ext cx="319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称号</a:t>
            </a:r>
            <a:endParaRPr lang="en-GB" altLang="zh-CN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969049" y="4255520"/>
            <a:ext cx="1303156" cy="144326"/>
            <a:chOff x="6887293" y="4207014"/>
            <a:chExt cx="1303156" cy="144326"/>
          </a:xfrm>
        </p:grpSpPr>
        <p:cxnSp>
          <p:nvCxnSpPr>
            <p:cNvPr id="55" name="Straight Connector 54"/>
            <p:cNvCxnSpPr>
              <a:stCxn id="45" idx="44"/>
            </p:cNvCxnSpPr>
            <p:nvPr/>
          </p:nvCxnSpPr>
          <p:spPr>
            <a:xfrm>
              <a:off x="6887293" y="4207014"/>
              <a:ext cx="486645" cy="144325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7369176" y="4351339"/>
              <a:ext cx="821273" cy="1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Oval 58"/>
          <p:cNvSpPr/>
          <p:nvPr/>
        </p:nvSpPr>
        <p:spPr>
          <a:xfrm>
            <a:off x="6902284" y="4203136"/>
            <a:ext cx="73818" cy="73818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359071" y="2623011"/>
            <a:ext cx="3053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在评分时，发布者可以选择性对标注工人进行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1~10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积分的额外奖励。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346371" y="2353117"/>
            <a:ext cx="319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打赏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517697" y="2374148"/>
            <a:ext cx="846708" cy="144327"/>
            <a:chOff x="6887293" y="4207014"/>
            <a:chExt cx="846708" cy="144327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6887293" y="4207014"/>
              <a:ext cx="486645" cy="144325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7369176" y="4351340"/>
              <a:ext cx="364825" cy="1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Oval 66"/>
          <p:cNvSpPr/>
          <p:nvPr/>
        </p:nvSpPr>
        <p:spPr>
          <a:xfrm>
            <a:off x="7450932" y="2321764"/>
            <a:ext cx="73818" cy="73818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633959" y="5417612"/>
            <a:ext cx="25114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达到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级：奖励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</a:p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达到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级：奖励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</a:p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达到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级：奖励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</a:p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达到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级：奖励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</a:t>
            </a:r>
          </a:p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达到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级满级：奖励积分商城全场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折特权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8051" y="3604947"/>
            <a:ext cx="319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签到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Group 79"/>
          <p:cNvGrpSpPr/>
          <p:nvPr/>
        </p:nvGrpSpPr>
        <p:grpSpPr>
          <a:xfrm flipH="1">
            <a:off x="4004907" y="3659978"/>
            <a:ext cx="685715" cy="111108"/>
            <a:chOff x="6887292" y="4207014"/>
            <a:chExt cx="685715" cy="11110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6887292" y="4207014"/>
              <a:ext cx="374643" cy="111108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7261935" y="4318006"/>
              <a:ext cx="311072" cy="1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Oval 80"/>
          <p:cNvSpPr/>
          <p:nvPr/>
        </p:nvSpPr>
        <p:spPr>
          <a:xfrm flipH="1">
            <a:off x="4683568" y="3607594"/>
            <a:ext cx="73818" cy="73818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奖惩机制</a:t>
            </a:r>
            <a:r>
              <a:rPr lang="en-US" altLang="zh-CN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发布者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Group 79"/>
          <p:cNvGrpSpPr/>
          <p:nvPr/>
        </p:nvGrpSpPr>
        <p:grpSpPr>
          <a:xfrm flipH="1">
            <a:off x="3883160" y="4627573"/>
            <a:ext cx="1292116" cy="665908"/>
            <a:chOff x="6887292" y="4207014"/>
            <a:chExt cx="685715" cy="111108"/>
          </a:xfrm>
        </p:grpSpPr>
        <p:cxnSp>
          <p:nvCxnSpPr>
            <p:cNvPr id="74" name="Straight Connector 81"/>
            <p:cNvCxnSpPr/>
            <p:nvPr/>
          </p:nvCxnSpPr>
          <p:spPr>
            <a:xfrm>
              <a:off x="6887292" y="4207014"/>
              <a:ext cx="374643" cy="111108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82"/>
            <p:cNvCxnSpPr/>
            <p:nvPr/>
          </p:nvCxnSpPr>
          <p:spPr>
            <a:xfrm flipV="1">
              <a:off x="7261935" y="4318006"/>
              <a:ext cx="311072" cy="1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80"/>
          <p:cNvSpPr/>
          <p:nvPr/>
        </p:nvSpPr>
        <p:spPr>
          <a:xfrm flipH="1">
            <a:off x="5188664" y="4569894"/>
            <a:ext cx="73818" cy="73818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微软雅黑" panose="020B0503020204020204" pitchFamily="34" charset="-122"/>
            </a:endParaRPr>
          </a:p>
        </p:txBody>
      </p:sp>
      <p:sp>
        <p:nvSpPr>
          <p:cNvPr id="77" name="TextBox 72"/>
          <p:cNvSpPr txBox="1"/>
          <p:nvPr/>
        </p:nvSpPr>
        <p:spPr>
          <a:xfrm>
            <a:off x="808051" y="5099051"/>
            <a:ext cx="3192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等级奖励</a:t>
            </a:r>
            <a:endParaRPr lang="en-GB" sz="1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Rectangle 71"/>
          <p:cNvSpPr/>
          <p:nvPr/>
        </p:nvSpPr>
        <p:spPr>
          <a:xfrm>
            <a:off x="1633959" y="4020117"/>
            <a:ext cx="2511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签到一天 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点经验，连续签到时，前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1~6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天每天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点经验，第七天及以后，每天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点经验。</a:t>
            </a:r>
            <a:endParaRPr lang="en-GB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840" y="5151120"/>
            <a:ext cx="4663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4400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3118" y="5151120"/>
            <a:ext cx="458416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23118" y="5920561"/>
            <a:ext cx="458416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43840" y="4050743"/>
            <a:ext cx="2153920" cy="1200329"/>
            <a:chOff x="243840" y="3605520"/>
            <a:chExt cx="2153920" cy="1200329"/>
          </a:xfrm>
        </p:grpSpPr>
        <p:sp>
          <p:nvSpPr>
            <p:cNvPr id="9" name="文本框 8"/>
            <p:cNvSpPr txBox="1"/>
            <p:nvPr/>
          </p:nvSpPr>
          <p:spPr>
            <a:xfrm>
              <a:off x="243840" y="3605520"/>
              <a:ext cx="11480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dirty="0">
                  <a:solidFill>
                    <a:srgbClr val="6A554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7200" dirty="0">
                <a:solidFill>
                  <a:srgbClr val="6A5546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58839" y="4305810"/>
              <a:ext cx="1138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</a:t>
              </a:r>
              <a:endParaRPr lang="zh-CN" altLang="en-US" sz="1600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840" y="5982117"/>
            <a:ext cx="393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ANALYSIS</a:t>
            </a:r>
            <a:endParaRPr lang="zh-CN" altLang="en-US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726143" y="3898982"/>
            <a:ext cx="1524000" cy="0"/>
          </a:xfrm>
          <a:prstGeom prst="line">
            <a:avLst/>
          </a:prstGeom>
          <a:ln w="1905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865236" y="3898982"/>
            <a:ext cx="1524000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053159" y="3898982"/>
            <a:ext cx="1524000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59197" y="3898982"/>
            <a:ext cx="1524000" cy="0"/>
          </a:xfrm>
          <a:prstGeom prst="line">
            <a:avLst/>
          </a:prstGeom>
          <a:ln w="1905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755607" y="2165008"/>
            <a:ext cx="1465072" cy="1465072"/>
            <a:chOff x="1755607" y="2165008"/>
            <a:chExt cx="1465072" cy="1465072"/>
          </a:xfrm>
        </p:grpSpPr>
        <p:sp>
          <p:nvSpPr>
            <p:cNvPr id="4" name="Oval 3">
              <a:hlinkClick r:id="rId2" action="ppaction://hlinksldjump"/>
            </p:cNvPr>
            <p:cNvSpPr>
              <a:spLocks noChangeAspect="1"/>
            </p:cNvSpPr>
            <p:nvPr/>
          </p:nvSpPr>
          <p:spPr>
            <a:xfrm>
              <a:off x="1755607" y="2165008"/>
              <a:ext cx="1465072" cy="1465072"/>
            </a:xfrm>
            <a:prstGeom prst="ellipse">
              <a:avLst/>
            </a:prstGeom>
            <a:solidFill>
              <a:srgbClr val="6A5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217"/>
            <p:cNvSpPr>
              <a:spLocks noChangeAspect="1" noEditPoints="1"/>
            </p:cNvSpPr>
            <p:nvPr/>
          </p:nvSpPr>
          <p:spPr bwMode="auto">
            <a:xfrm>
              <a:off x="2137753" y="2627163"/>
              <a:ext cx="723807" cy="542853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1" name="TextBox 87"/>
          <p:cNvSpPr txBox="1"/>
          <p:nvPr/>
        </p:nvSpPr>
        <p:spPr>
          <a:xfrm>
            <a:off x="2038383" y="4187256"/>
            <a:ext cx="82073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频度分析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TextBox 87"/>
          <p:cNvSpPr txBox="1"/>
          <p:nvPr/>
        </p:nvSpPr>
        <p:spPr>
          <a:xfrm>
            <a:off x="4378947" y="4187256"/>
            <a:ext cx="82073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扇形统计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TextBox 87"/>
          <p:cNvSpPr txBox="1"/>
          <p:nvPr/>
        </p:nvSpPr>
        <p:spPr>
          <a:xfrm>
            <a:off x="6829659" y="4187256"/>
            <a:ext cx="82073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柱形统计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TextBox 87"/>
          <p:cNvSpPr txBox="1"/>
          <p:nvPr/>
        </p:nvSpPr>
        <p:spPr>
          <a:xfrm>
            <a:off x="9265162" y="4187256"/>
            <a:ext cx="82073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散点分析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488661" y="2165008"/>
            <a:ext cx="1465072" cy="1465072"/>
            <a:chOff x="6488661" y="2165008"/>
            <a:chExt cx="1465072" cy="1465072"/>
          </a:xfrm>
        </p:grpSpPr>
        <p:sp>
          <p:nvSpPr>
            <p:cNvPr id="27" name="Oval 26">
              <a:hlinkClick r:id="rId3" action="ppaction://hlinksldjump"/>
            </p:cNvPr>
            <p:cNvSpPr>
              <a:spLocks noChangeAspect="1"/>
            </p:cNvSpPr>
            <p:nvPr/>
          </p:nvSpPr>
          <p:spPr>
            <a:xfrm>
              <a:off x="6488661" y="2165008"/>
              <a:ext cx="1465072" cy="1465072"/>
            </a:xfrm>
            <a:prstGeom prst="ellipse">
              <a:avLst/>
            </a:prstGeom>
            <a:solidFill>
              <a:srgbClr val="6A5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3152" y="2581727"/>
              <a:ext cx="784848" cy="599338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082623" y="2165008"/>
            <a:ext cx="1465072" cy="1465072"/>
            <a:chOff x="4082623" y="2165008"/>
            <a:chExt cx="1465072" cy="1465072"/>
          </a:xfrm>
        </p:grpSpPr>
        <p:sp>
          <p:nvSpPr>
            <p:cNvPr id="21" name="Oval 20">
              <a:hlinkClick r:id="rId5" action="ppaction://hlinksldjump"/>
            </p:cNvPr>
            <p:cNvSpPr>
              <a:spLocks noChangeAspect="1"/>
            </p:cNvSpPr>
            <p:nvPr/>
          </p:nvSpPr>
          <p:spPr>
            <a:xfrm>
              <a:off x="4082623" y="2165008"/>
              <a:ext cx="1465072" cy="146507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" name="饼形 2"/>
            <p:cNvSpPr/>
            <p:nvPr/>
          </p:nvSpPr>
          <p:spPr>
            <a:xfrm>
              <a:off x="4459110" y="2581727"/>
              <a:ext cx="740576" cy="631635"/>
            </a:xfrm>
            <a:prstGeom prst="pie">
              <a:avLst>
                <a:gd name="adj1" fmla="val 988853"/>
                <a:gd name="adj2" fmla="val 1737261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94700" y="2165008"/>
            <a:ext cx="1465072" cy="1465072"/>
            <a:chOff x="8894700" y="2165008"/>
            <a:chExt cx="1465072" cy="1465072"/>
          </a:xfrm>
        </p:grpSpPr>
        <p:sp>
          <p:nvSpPr>
            <p:cNvPr id="15" name="Oval 14">
              <a:hlinkClick r:id="rId6" action="ppaction://hlinksldjump"/>
            </p:cNvPr>
            <p:cNvSpPr>
              <a:spLocks noChangeAspect="1"/>
            </p:cNvSpPr>
            <p:nvPr/>
          </p:nvSpPr>
          <p:spPr>
            <a:xfrm>
              <a:off x="8894700" y="2165008"/>
              <a:ext cx="1465072" cy="146507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5162" y="2578130"/>
              <a:ext cx="713746" cy="5918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14" y="1222056"/>
            <a:ext cx="9004572" cy="4413887"/>
          </a:xfrm>
          <a:prstGeom prst="rect">
            <a:avLst/>
          </a:prstGeom>
        </p:spPr>
      </p:pic>
      <p:sp>
        <p:nvSpPr>
          <p:cNvPr id="3" name="TextBox 47"/>
          <p:cNvSpPr txBox="1"/>
          <p:nvPr/>
        </p:nvSpPr>
        <p:spPr>
          <a:xfrm>
            <a:off x="4132642" y="5945219"/>
            <a:ext cx="392671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218565">
              <a:spcBef>
                <a:spcPct val="20000"/>
              </a:spcBef>
              <a:defRPr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站点访问统计（日记次数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sz="2000" dirty="0">
              <a:solidFill>
                <a:srgbClr val="262626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频度分析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34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 descr="周频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48" y="1201561"/>
            <a:ext cx="9001125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频度分析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>
          <a:xfrm>
            <a:off x="4357510" y="5825774"/>
            <a:ext cx="4013200" cy="852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站点访问统计（周均频率）</a:t>
            </a:r>
          </a:p>
          <a:p>
            <a:pPr marL="0" indent="0" algn="r" defTabSz="1218565">
              <a:spcBef>
                <a:spcPct val="20000"/>
              </a:spcBef>
              <a:buFontTx/>
              <a:buNone/>
              <a:defRPr/>
            </a:pPr>
            <a:endParaRPr lang="zh-CN" altLang="en-US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49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频度分析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>
          <a:xfrm>
            <a:off x="4357510" y="5825774"/>
            <a:ext cx="4013200" cy="852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站点访问统计（时刻频率）</a:t>
            </a:r>
          </a:p>
          <a:p>
            <a:pPr marL="0" indent="0" algn="r" defTabSz="1218565">
              <a:spcBef>
                <a:spcPct val="20000"/>
              </a:spcBef>
              <a:buFontTx/>
              <a:buNone/>
              <a:defRPr/>
            </a:pPr>
            <a:endParaRPr lang="zh-CN" altLang="en-US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62" y="1246443"/>
            <a:ext cx="8998476" cy="43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5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35280" y="1014505"/>
            <a:ext cx="3241040" cy="923330"/>
            <a:chOff x="345440" y="528320"/>
            <a:chExt cx="3241040" cy="923330"/>
          </a:xfrm>
        </p:grpSpPr>
        <p:sp>
          <p:nvSpPr>
            <p:cNvPr id="16" name="文本框 15"/>
            <p:cNvSpPr txBox="1"/>
            <p:nvPr/>
          </p:nvSpPr>
          <p:spPr>
            <a:xfrm>
              <a:off x="345440" y="528320"/>
              <a:ext cx="1798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88160" y="1082318"/>
              <a:ext cx="1798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35280" y="2332554"/>
            <a:ext cx="4378960" cy="685800"/>
            <a:chOff x="386080" y="2109034"/>
            <a:chExt cx="4378960" cy="685800"/>
          </a:xfrm>
        </p:grpSpPr>
        <p:sp>
          <p:nvSpPr>
            <p:cNvPr id="20" name="文本框 19"/>
            <p:cNvSpPr txBox="1"/>
            <p:nvPr/>
          </p:nvSpPr>
          <p:spPr>
            <a:xfrm>
              <a:off x="1282319" y="2159546"/>
              <a:ext cx="3482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项目说明</a:t>
              </a:r>
              <a:endParaRPr lang="zh-CN" altLang="en-US" sz="3200" b="1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86080" y="2190324"/>
              <a:ext cx="7628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i="1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62724" y="2109034"/>
              <a:ext cx="685800" cy="685800"/>
            </a:xfrm>
            <a:prstGeom prst="ellipse">
              <a:avLst/>
            </a:prstGeom>
            <a:noFill/>
            <a:ln>
              <a:solidFill>
                <a:srgbClr val="6A55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35280" y="3312048"/>
            <a:ext cx="4378960" cy="685800"/>
            <a:chOff x="386080" y="3164297"/>
            <a:chExt cx="4378960" cy="685800"/>
          </a:xfrm>
        </p:grpSpPr>
        <p:sp>
          <p:nvSpPr>
            <p:cNvPr id="24" name="文本框 23"/>
            <p:cNvSpPr txBox="1"/>
            <p:nvPr/>
          </p:nvSpPr>
          <p:spPr>
            <a:xfrm>
              <a:off x="1282319" y="3214809"/>
              <a:ext cx="3482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整体功能</a:t>
              </a:r>
              <a:endParaRPr lang="zh-CN" altLang="en-US" sz="3200" b="1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86080" y="3245587"/>
              <a:ext cx="7628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i="1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62724" y="3164297"/>
              <a:ext cx="685800" cy="685800"/>
            </a:xfrm>
            <a:prstGeom prst="ellipse">
              <a:avLst/>
            </a:prstGeom>
            <a:noFill/>
            <a:ln>
              <a:solidFill>
                <a:srgbClr val="6A55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35280" y="4291542"/>
            <a:ext cx="4378960" cy="685800"/>
            <a:chOff x="386080" y="4169047"/>
            <a:chExt cx="4378960" cy="685800"/>
          </a:xfrm>
        </p:grpSpPr>
        <p:sp>
          <p:nvSpPr>
            <p:cNvPr id="28" name="文本框 27"/>
            <p:cNvSpPr txBox="1"/>
            <p:nvPr/>
          </p:nvSpPr>
          <p:spPr>
            <a:xfrm>
              <a:off x="1282319" y="4219559"/>
              <a:ext cx="3482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项目特色</a:t>
              </a:r>
              <a:endParaRPr lang="zh-CN" altLang="en-US" sz="3200" b="1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86080" y="4250337"/>
              <a:ext cx="7628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i="1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62724" y="4169047"/>
              <a:ext cx="685800" cy="685800"/>
            </a:xfrm>
            <a:prstGeom prst="ellipse">
              <a:avLst/>
            </a:prstGeom>
            <a:noFill/>
            <a:ln>
              <a:solidFill>
                <a:srgbClr val="6A55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35280" y="5301813"/>
            <a:ext cx="4378960" cy="685800"/>
            <a:chOff x="386080" y="5274822"/>
            <a:chExt cx="4378960" cy="685800"/>
          </a:xfrm>
        </p:grpSpPr>
        <p:sp>
          <p:nvSpPr>
            <p:cNvPr id="32" name="文本框 31"/>
            <p:cNvSpPr txBox="1"/>
            <p:nvPr/>
          </p:nvSpPr>
          <p:spPr>
            <a:xfrm>
              <a:off x="1282319" y="5325334"/>
              <a:ext cx="34827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</a:t>
              </a:r>
              <a:endParaRPr lang="zh-CN" altLang="en-US" sz="3200" b="1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86080" y="5356112"/>
              <a:ext cx="7628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b="1" i="1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462724" y="5274822"/>
              <a:ext cx="685800" cy="685800"/>
            </a:xfrm>
            <a:prstGeom prst="ellipse">
              <a:avLst/>
            </a:prstGeom>
            <a:noFill/>
            <a:ln>
              <a:solidFill>
                <a:srgbClr val="6A55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频度分析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>
          <a:xfrm>
            <a:off x="4357510" y="5825774"/>
            <a:ext cx="4481690" cy="852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特定用户访问统计（时刻频度）</a:t>
            </a:r>
          </a:p>
          <a:p>
            <a:pPr marL="0" indent="0" algn="r" defTabSz="1218565">
              <a:spcBef>
                <a:spcPct val="20000"/>
              </a:spcBef>
              <a:buFontTx/>
              <a:buNone/>
              <a:defRPr/>
            </a:pPr>
            <a:endParaRPr lang="zh-CN" altLang="en-US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62" y="1225105"/>
            <a:ext cx="8998476" cy="4407790"/>
          </a:xfrm>
          <a:prstGeom prst="rect">
            <a:avLst/>
          </a:prstGeom>
        </p:spPr>
      </p:pic>
      <p:sp>
        <p:nvSpPr>
          <p:cNvPr id="7" name="动作按钮: 上一张 6">
            <a:hlinkClick r:id="rId3" action="ppaction://hlinksldjump" highlightClick="1"/>
          </p:cNvPr>
          <p:cNvSpPr/>
          <p:nvPr/>
        </p:nvSpPr>
        <p:spPr>
          <a:xfrm>
            <a:off x="11091949" y="6031894"/>
            <a:ext cx="580762" cy="440247"/>
          </a:xfrm>
          <a:prstGeom prst="actionButtonReturn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57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扇形统计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>
          <a:xfrm>
            <a:off x="0" y="1243783"/>
            <a:ext cx="2398020" cy="852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总计数据</a:t>
            </a:r>
            <a:endParaRPr lang="zh-CN" altLang="en-US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21" y="728114"/>
            <a:ext cx="8349002" cy="17400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020" y="2539696"/>
            <a:ext cx="8202714" cy="4017996"/>
          </a:xfrm>
          <a:prstGeom prst="rect">
            <a:avLst/>
          </a:prstGeom>
        </p:spPr>
      </p:pic>
      <p:sp>
        <p:nvSpPr>
          <p:cNvPr id="7" name="内容占位符 2"/>
          <p:cNvSpPr txBox="1">
            <a:spLocks noChangeArrowheads="1"/>
          </p:cNvSpPr>
          <p:nvPr/>
        </p:nvSpPr>
        <p:spPr>
          <a:xfrm>
            <a:off x="0" y="4122450"/>
            <a:ext cx="2398020" cy="852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用户分类统计</a:t>
            </a:r>
          </a:p>
        </p:txBody>
      </p:sp>
    </p:spTree>
    <p:extLst>
      <p:ext uri="{BB962C8B-B14F-4D97-AF65-F5344CB8AC3E}">
        <p14:creationId xmlns:p14="http://schemas.microsoft.com/office/powerpoint/2010/main" val="340421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扇形统计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>
          <a:xfrm>
            <a:off x="4188175" y="5848352"/>
            <a:ext cx="4481690" cy="852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活跃状态</a:t>
            </a: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zh-CN" altLang="en-US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62" y="1225105"/>
            <a:ext cx="8998476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5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扇形统计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>
          <a:xfrm>
            <a:off x="4188175" y="5848352"/>
            <a:ext cx="4481690" cy="852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发布者活跃统计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62" y="1225105"/>
            <a:ext cx="8998476" cy="4407790"/>
          </a:xfrm>
          <a:prstGeom prst="rect">
            <a:avLst/>
          </a:prstGeom>
        </p:spPr>
      </p:pic>
      <p:sp>
        <p:nvSpPr>
          <p:cNvPr id="6" name="动作按钮: 上一张 5">
            <a:hlinkClick r:id="rId3" action="ppaction://hlinksldjump" highlightClick="1"/>
          </p:cNvPr>
          <p:cNvSpPr/>
          <p:nvPr/>
        </p:nvSpPr>
        <p:spPr>
          <a:xfrm>
            <a:off x="11091949" y="6031894"/>
            <a:ext cx="580762" cy="440247"/>
          </a:xfrm>
          <a:prstGeom prst="actionButtonReturn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柱形统计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>
          <a:xfrm>
            <a:off x="4188175" y="5848352"/>
            <a:ext cx="4481690" cy="852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任务标签排行</a:t>
            </a:r>
          </a:p>
        </p:txBody>
      </p:sp>
      <p:sp>
        <p:nvSpPr>
          <p:cNvPr id="6" name="动作按钮: 上一张 5">
            <a:hlinkClick r:id="rId2" action="ppaction://hlinksldjump" highlightClick="1"/>
          </p:cNvPr>
          <p:cNvSpPr/>
          <p:nvPr/>
        </p:nvSpPr>
        <p:spPr>
          <a:xfrm>
            <a:off x="11091949" y="6031894"/>
            <a:ext cx="580762" cy="440247"/>
          </a:xfrm>
          <a:prstGeom prst="actionButtonReturn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任务标签排行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478" y="3175000"/>
            <a:ext cx="50165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5" descr="任务标签排行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2" b="1389"/>
          <a:stretch>
            <a:fillRect/>
          </a:stretch>
        </p:blipFill>
        <p:spPr bwMode="auto">
          <a:xfrm>
            <a:off x="1698978" y="704850"/>
            <a:ext cx="4105275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3" descr="任务标签排行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b="-1543"/>
          <a:stretch>
            <a:fillRect/>
          </a:stretch>
        </p:blipFill>
        <p:spPr bwMode="auto">
          <a:xfrm>
            <a:off x="5804253" y="704850"/>
            <a:ext cx="4437063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7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</a:t>
            </a:r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点分析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>
          <a:xfrm>
            <a:off x="3711908" y="5355982"/>
            <a:ext cx="4481690" cy="852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任务散点分析</a:t>
            </a:r>
          </a:p>
        </p:txBody>
      </p:sp>
      <p:pic>
        <p:nvPicPr>
          <p:cNvPr id="7" name="图片 1" descr="任务散点分析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232" y="1137138"/>
            <a:ext cx="6534984" cy="337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" descr="任务散点分析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4" y="1137139"/>
            <a:ext cx="6332806" cy="337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67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</a:t>
            </a:r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点分析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>
          <a:xfrm>
            <a:off x="4188175" y="5848352"/>
            <a:ext cx="4481690" cy="852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任务图片数散点分析</a:t>
            </a:r>
          </a:p>
        </p:txBody>
      </p:sp>
      <p:pic>
        <p:nvPicPr>
          <p:cNvPr id="5" name="图片 1" descr="任务图片数散点分析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1" y="1011238"/>
            <a:ext cx="7165146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953" y="1011238"/>
            <a:ext cx="6827139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</a:t>
            </a:r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点分析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>
          <a:xfrm>
            <a:off x="296114" y="4963990"/>
            <a:ext cx="4481690" cy="575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任务赏金数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散点分析</a:t>
            </a:r>
          </a:p>
        </p:txBody>
      </p:sp>
      <p:pic>
        <p:nvPicPr>
          <p:cNvPr id="6" name="图片 1" descr="任务赏金数散点分析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1" y="858838"/>
            <a:ext cx="5731485" cy="299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" descr="任务赏金数散点分析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2" y="3310792"/>
            <a:ext cx="5908430" cy="330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" descr="任务赏金数散点分析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858838"/>
            <a:ext cx="5908430" cy="299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3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</a:t>
            </a:r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点分析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 noChangeArrowheads="1"/>
          </p:cNvSpPr>
          <p:nvPr/>
        </p:nvSpPr>
        <p:spPr>
          <a:xfrm>
            <a:off x="296114" y="4963990"/>
            <a:ext cx="4481690" cy="575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565">
              <a:spcBef>
                <a:spcPct val="20000"/>
              </a:spcBef>
              <a:buFontTx/>
              <a:buNone/>
              <a:defRPr/>
            </a:pP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用户散</a:t>
            </a:r>
            <a:r>
              <a:rPr lang="zh-CN" altLang="en-US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点分析</a:t>
            </a:r>
          </a:p>
        </p:txBody>
      </p:sp>
      <p:pic>
        <p:nvPicPr>
          <p:cNvPr id="9" name="图片 1" descr="用户散点分析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08" y="847115"/>
            <a:ext cx="5543916" cy="319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" descr="用户散点分析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698" y="3357684"/>
            <a:ext cx="6118347" cy="332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 descr="用户散点分析1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698" y="847115"/>
            <a:ext cx="6118347" cy="319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4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43840" y="4876800"/>
            <a:ext cx="6441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感谢观看！！！</a:t>
            </a:r>
            <a:endParaRPr lang="zh-CN" altLang="en-US" sz="4400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23118" y="4876800"/>
            <a:ext cx="615896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3118" y="5646241"/>
            <a:ext cx="615896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243840" y="3518451"/>
            <a:ext cx="5640125" cy="1200329"/>
            <a:chOff x="243840" y="3605520"/>
            <a:chExt cx="4516295" cy="1079669"/>
          </a:xfrm>
        </p:grpSpPr>
        <p:sp>
          <p:nvSpPr>
            <p:cNvPr id="11" name="文本框 10"/>
            <p:cNvSpPr txBox="1"/>
            <p:nvPr/>
          </p:nvSpPr>
          <p:spPr>
            <a:xfrm>
              <a:off x="243840" y="3605520"/>
              <a:ext cx="1910080" cy="1079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dirty="0" smtClean="0">
                  <a:solidFill>
                    <a:srgbClr val="6A554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2018</a:t>
              </a:r>
              <a:endParaRPr lang="zh-CN" altLang="en-US" sz="7200" dirty="0">
                <a:solidFill>
                  <a:srgbClr val="6A5546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47415" y="4305810"/>
              <a:ext cx="2712720" cy="304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0621</a:t>
              </a:r>
              <a:endParaRPr lang="zh-CN" altLang="en-US" sz="1600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43840" y="5677042"/>
            <a:ext cx="465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  <a:endParaRPr lang="zh-CN" altLang="en-US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840" y="5151120"/>
            <a:ext cx="4663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项目说明</a:t>
            </a:r>
            <a:endParaRPr lang="zh-CN" altLang="en-US" sz="4400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3118" y="5151120"/>
            <a:ext cx="458416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23118" y="5920561"/>
            <a:ext cx="4584162" cy="0"/>
          </a:xfrm>
          <a:prstGeom prst="line">
            <a:avLst/>
          </a:prstGeom>
          <a:ln w="12700">
            <a:solidFill>
              <a:srgbClr val="6A5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43840" y="4050743"/>
            <a:ext cx="2153920" cy="1200329"/>
            <a:chOff x="243840" y="3605520"/>
            <a:chExt cx="2153920" cy="1200329"/>
          </a:xfrm>
        </p:grpSpPr>
        <p:sp>
          <p:nvSpPr>
            <p:cNvPr id="9" name="文本框 8"/>
            <p:cNvSpPr txBox="1"/>
            <p:nvPr/>
          </p:nvSpPr>
          <p:spPr>
            <a:xfrm>
              <a:off x="243840" y="3605520"/>
              <a:ext cx="10947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dirty="0">
                  <a:solidFill>
                    <a:srgbClr val="6A5546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7200" dirty="0">
                <a:solidFill>
                  <a:srgbClr val="6A5546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58839" y="4305810"/>
              <a:ext cx="1138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6A554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</a:t>
              </a:r>
              <a:endParaRPr lang="zh-CN" altLang="en-US" sz="1600" dirty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43840" y="5982117"/>
            <a:ext cx="393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A55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INSTRUCTION</a:t>
            </a:r>
            <a:endParaRPr lang="zh-CN" altLang="en-US" dirty="0">
              <a:solidFill>
                <a:srgbClr val="6A55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6990080" y="3919340"/>
            <a:ext cx="1246288" cy="122046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6A5546"/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 noEditPoints="1"/>
          </p:cNvSpPr>
          <p:nvPr/>
        </p:nvSpPr>
        <p:spPr bwMode="auto">
          <a:xfrm>
            <a:off x="7924800" y="2472308"/>
            <a:ext cx="2775165" cy="271766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 rot="20736051">
            <a:off x="6352768" y="1933352"/>
            <a:ext cx="1999669" cy="1958232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6A5546"/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4" name="Freeform 6"/>
          <p:cNvSpPr>
            <a:spLocks noEditPoints="1"/>
          </p:cNvSpPr>
          <p:nvPr/>
        </p:nvSpPr>
        <p:spPr bwMode="auto">
          <a:xfrm rot="20255988">
            <a:off x="9528588" y="1657412"/>
            <a:ext cx="1179381" cy="115494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6A5546"/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8151442" y="5298236"/>
            <a:ext cx="765909" cy="750037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6A5546"/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8947574" y="1874617"/>
            <a:ext cx="476957" cy="467073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6A5546"/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 rot="20790614">
            <a:off x="6221633" y="4450431"/>
            <a:ext cx="855575" cy="837844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404040">
              <a:alpha val="90000"/>
            </a:srgbClr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6221634" y="5673255"/>
            <a:ext cx="523340" cy="512495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9" name="Freeform 6"/>
          <p:cNvSpPr>
            <a:spLocks noEditPoints="1"/>
          </p:cNvSpPr>
          <p:nvPr/>
        </p:nvSpPr>
        <p:spPr bwMode="auto">
          <a:xfrm>
            <a:off x="9100333" y="3623481"/>
            <a:ext cx="424111" cy="41532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404040">
              <a:alpha val="90000"/>
            </a:srgbClr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0" name="Freeform 41"/>
          <p:cNvSpPr>
            <a:spLocks noEditPoints="1"/>
          </p:cNvSpPr>
          <p:nvPr/>
        </p:nvSpPr>
        <p:spPr bwMode="auto">
          <a:xfrm>
            <a:off x="9042400" y="5234629"/>
            <a:ext cx="891197" cy="874603"/>
          </a:xfrm>
          <a:custGeom>
            <a:avLst/>
            <a:gdLst/>
            <a:ahLst/>
            <a:cxnLst>
              <a:cxn ang="0">
                <a:pos x="660" y="562"/>
              </a:cxn>
              <a:cxn ang="0">
                <a:pos x="498" y="400"/>
              </a:cxn>
              <a:cxn ang="0">
                <a:pos x="630" y="268"/>
              </a:cxn>
              <a:cxn ang="0">
                <a:pos x="753" y="233"/>
              </a:cxn>
              <a:cxn ang="0">
                <a:pos x="784" y="98"/>
              </a:cxn>
              <a:cxn ang="0">
                <a:pos x="722" y="160"/>
              </a:cxn>
              <a:cxn ang="0">
                <a:pos x="641" y="158"/>
              </a:cxn>
              <a:cxn ang="0">
                <a:pos x="639" y="77"/>
              </a:cxn>
              <a:cxn ang="0">
                <a:pos x="701" y="15"/>
              </a:cxn>
              <a:cxn ang="0">
                <a:pos x="566" y="46"/>
              </a:cxn>
              <a:cxn ang="0">
                <a:pos x="532" y="169"/>
              </a:cxn>
              <a:cxn ang="0">
                <a:pos x="400" y="301"/>
              </a:cxn>
              <a:cxn ang="0">
                <a:pos x="268" y="169"/>
              </a:cxn>
              <a:cxn ang="0">
                <a:pos x="233" y="46"/>
              </a:cxn>
              <a:cxn ang="0">
                <a:pos x="98" y="15"/>
              </a:cxn>
              <a:cxn ang="0">
                <a:pos x="160" y="77"/>
              </a:cxn>
              <a:cxn ang="0">
                <a:pos x="158" y="158"/>
              </a:cxn>
              <a:cxn ang="0">
                <a:pos x="77" y="160"/>
              </a:cxn>
              <a:cxn ang="0">
                <a:pos x="15" y="98"/>
              </a:cxn>
              <a:cxn ang="0">
                <a:pos x="46" y="233"/>
              </a:cxn>
              <a:cxn ang="0">
                <a:pos x="170" y="268"/>
              </a:cxn>
              <a:cxn ang="0">
                <a:pos x="301" y="400"/>
              </a:cxn>
              <a:cxn ang="0">
                <a:pos x="139" y="562"/>
              </a:cxn>
              <a:cxn ang="0">
                <a:pos x="57" y="592"/>
              </a:cxn>
              <a:cxn ang="0">
                <a:pos x="57" y="743"/>
              </a:cxn>
              <a:cxn ang="0">
                <a:pos x="207" y="743"/>
              </a:cxn>
              <a:cxn ang="0">
                <a:pos x="237" y="660"/>
              </a:cxn>
              <a:cxn ang="0">
                <a:pos x="400" y="498"/>
              </a:cxn>
              <a:cxn ang="0">
                <a:pos x="562" y="660"/>
              </a:cxn>
              <a:cxn ang="0">
                <a:pos x="593" y="743"/>
              </a:cxn>
              <a:cxn ang="0">
                <a:pos x="743" y="743"/>
              </a:cxn>
              <a:cxn ang="0">
                <a:pos x="743" y="593"/>
              </a:cxn>
              <a:cxn ang="0">
                <a:pos x="660" y="562"/>
              </a:cxn>
              <a:cxn ang="0">
                <a:pos x="146" y="722"/>
              </a:cxn>
              <a:cxn ang="0">
                <a:pos x="92" y="707"/>
              </a:cxn>
              <a:cxn ang="0">
                <a:pos x="78" y="653"/>
              </a:cxn>
              <a:cxn ang="0">
                <a:pos x="117" y="614"/>
              </a:cxn>
              <a:cxn ang="0">
                <a:pos x="171" y="628"/>
              </a:cxn>
              <a:cxn ang="0">
                <a:pos x="186" y="682"/>
              </a:cxn>
              <a:cxn ang="0">
                <a:pos x="146" y="722"/>
              </a:cxn>
              <a:cxn ang="0">
                <a:pos x="707" y="707"/>
              </a:cxn>
              <a:cxn ang="0">
                <a:pos x="653" y="722"/>
              </a:cxn>
              <a:cxn ang="0">
                <a:pos x="614" y="682"/>
              </a:cxn>
              <a:cxn ang="0">
                <a:pos x="628" y="628"/>
              </a:cxn>
              <a:cxn ang="0">
                <a:pos x="682" y="614"/>
              </a:cxn>
              <a:cxn ang="0">
                <a:pos x="722" y="653"/>
              </a:cxn>
              <a:cxn ang="0">
                <a:pos x="707" y="707"/>
              </a:cxn>
              <a:cxn ang="0">
                <a:pos x="707" y="707"/>
              </a:cxn>
              <a:cxn ang="0">
                <a:pos x="707" y="707"/>
              </a:cxn>
            </a:cxnLst>
            <a:rect l="0" t="0" r="r" b="b"/>
            <a:pathLst>
              <a:path w="800" h="784">
                <a:moveTo>
                  <a:pt x="660" y="562"/>
                </a:moveTo>
                <a:cubicBezTo>
                  <a:pt x="498" y="400"/>
                  <a:pt x="498" y="400"/>
                  <a:pt x="498" y="400"/>
                </a:cubicBezTo>
                <a:cubicBezTo>
                  <a:pt x="630" y="268"/>
                  <a:pt x="630" y="268"/>
                  <a:pt x="630" y="268"/>
                </a:cubicBezTo>
                <a:cubicBezTo>
                  <a:pt x="673" y="278"/>
                  <a:pt x="720" y="266"/>
                  <a:pt x="753" y="233"/>
                </a:cubicBezTo>
                <a:cubicBezTo>
                  <a:pt x="790" y="196"/>
                  <a:pt x="800" y="144"/>
                  <a:pt x="784" y="98"/>
                </a:cubicBezTo>
                <a:cubicBezTo>
                  <a:pt x="722" y="160"/>
                  <a:pt x="722" y="160"/>
                  <a:pt x="722" y="160"/>
                </a:cubicBezTo>
                <a:cubicBezTo>
                  <a:pt x="700" y="182"/>
                  <a:pt x="664" y="181"/>
                  <a:pt x="641" y="158"/>
                </a:cubicBezTo>
                <a:cubicBezTo>
                  <a:pt x="618" y="135"/>
                  <a:pt x="617" y="99"/>
                  <a:pt x="639" y="77"/>
                </a:cubicBezTo>
                <a:cubicBezTo>
                  <a:pt x="701" y="15"/>
                  <a:pt x="701" y="15"/>
                  <a:pt x="701" y="15"/>
                </a:cubicBezTo>
                <a:cubicBezTo>
                  <a:pt x="656" y="0"/>
                  <a:pt x="603" y="10"/>
                  <a:pt x="566" y="46"/>
                </a:cubicBezTo>
                <a:cubicBezTo>
                  <a:pt x="533" y="80"/>
                  <a:pt x="522" y="126"/>
                  <a:pt x="532" y="169"/>
                </a:cubicBezTo>
                <a:cubicBezTo>
                  <a:pt x="400" y="301"/>
                  <a:pt x="400" y="301"/>
                  <a:pt x="400" y="301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78" y="127"/>
                  <a:pt x="266" y="80"/>
                  <a:pt x="233" y="46"/>
                </a:cubicBezTo>
                <a:cubicBezTo>
                  <a:pt x="196" y="10"/>
                  <a:pt x="144" y="0"/>
                  <a:pt x="98" y="15"/>
                </a:cubicBezTo>
                <a:cubicBezTo>
                  <a:pt x="160" y="77"/>
                  <a:pt x="160" y="77"/>
                  <a:pt x="160" y="77"/>
                </a:cubicBezTo>
                <a:cubicBezTo>
                  <a:pt x="182" y="99"/>
                  <a:pt x="181" y="135"/>
                  <a:pt x="158" y="158"/>
                </a:cubicBezTo>
                <a:cubicBezTo>
                  <a:pt x="135" y="181"/>
                  <a:pt x="99" y="182"/>
                  <a:pt x="77" y="160"/>
                </a:cubicBezTo>
                <a:cubicBezTo>
                  <a:pt x="15" y="98"/>
                  <a:pt x="15" y="98"/>
                  <a:pt x="15" y="98"/>
                </a:cubicBezTo>
                <a:cubicBezTo>
                  <a:pt x="0" y="144"/>
                  <a:pt x="10" y="196"/>
                  <a:pt x="46" y="233"/>
                </a:cubicBezTo>
                <a:cubicBezTo>
                  <a:pt x="80" y="266"/>
                  <a:pt x="127" y="278"/>
                  <a:pt x="170" y="268"/>
                </a:cubicBezTo>
                <a:cubicBezTo>
                  <a:pt x="301" y="400"/>
                  <a:pt x="301" y="400"/>
                  <a:pt x="301" y="400"/>
                </a:cubicBezTo>
                <a:cubicBezTo>
                  <a:pt x="139" y="562"/>
                  <a:pt x="139" y="562"/>
                  <a:pt x="139" y="562"/>
                </a:cubicBezTo>
                <a:cubicBezTo>
                  <a:pt x="109" y="560"/>
                  <a:pt x="79" y="570"/>
                  <a:pt x="57" y="592"/>
                </a:cubicBezTo>
                <a:cubicBezTo>
                  <a:pt x="15" y="634"/>
                  <a:pt x="15" y="701"/>
                  <a:pt x="57" y="743"/>
                </a:cubicBezTo>
                <a:cubicBezTo>
                  <a:pt x="98" y="784"/>
                  <a:pt x="165" y="784"/>
                  <a:pt x="207" y="743"/>
                </a:cubicBezTo>
                <a:cubicBezTo>
                  <a:pt x="229" y="720"/>
                  <a:pt x="239" y="690"/>
                  <a:pt x="237" y="660"/>
                </a:cubicBezTo>
                <a:cubicBezTo>
                  <a:pt x="400" y="498"/>
                  <a:pt x="400" y="498"/>
                  <a:pt x="400" y="498"/>
                </a:cubicBezTo>
                <a:cubicBezTo>
                  <a:pt x="562" y="660"/>
                  <a:pt x="562" y="660"/>
                  <a:pt x="562" y="660"/>
                </a:cubicBezTo>
                <a:cubicBezTo>
                  <a:pt x="560" y="690"/>
                  <a:pt x="570" y="720"/>
                  <a:pt x="593" y="743"/>
                </a:cubicBezTo>
                <a:cubicBezTo>
                  <a:pt x="634" y="784"/>
                  <a:pt x="701" y="784"/>
                  <a:pt x="743" y="743"/>
                </a:cubicBezTo>
                <a:cubicBezTo>
                  <a:pt x="784" y="701"/>
                  <a:pt x="784" y="634"/>
                  <a:pt x="743" y="593"/>
                </a:cubicBezTo>
                <a:cubicBezTo>
                  <a:pt x="720" y="570"/>
                  <a:pt x="690" y="560"/>
                  <a:pt x="660" y="562"/>
                </a:cubicBezTo>
                <a:close/>
                <a:moveTo>
                  <a:pt x="146" y="722"/>
                </a:moveTo>
                <a:cubicBezTo>
                  <a:pt x="92" y="707"/>
                  <a:pt x="92" y="707"/>
                  <a:pt x="92" y="707"/>
                </a:cubicBezTo>
                <a:cubicBezTo>
                  <a:pt x="78" y="653"/>
                  <a:pt x="78" y="653"/>
                  <a:pt x="78" y="653"/>
                </a:cubicBezTo>
                <a:cubicBezTo>
                  <a:pt x="117" y="614"/>
                  <a:pt x="117" y="614"/>
                  <a:pt x="117" y="614"/>
                </a:cubicBezTo>
                <a:cubicBezTo>
                  <a:pt x="171" y="628"/>
                  <a:pt x="171" y="628"/>
                  <a:pt x="171" y="628"/>
                </a:cubicBezTo>
                <a:cubicBezTo>
                  <a:pt x="186" y="682"/>
                  <a:pt x="186" y="682"/>
                  <a:pt x="186" y="682"/>
                </a:cubicBezTo>
                <a:lnTo>
                  <a:pt x="146" y="722"/>
                </a:lnTo>
                <a:close/>
                <a:moveTo>
                  <a:pt x="707" y="707"/>
                </a:moveTo>
                <a:cubicBezTo>
                  <a:pt x="653" y="722"/>
                  <a:pt x="653" y="722"/>
                  <a:pt x="653" y="722"/>
                </a:cubicBezTo>
                <a:cubicBezTo>
                  <a:pt x="614" y="682"/>
                  <a:pt x="614" y="682"/>
                  <a:pt x="614" y="682"/>
                </a:cubicBezTo>
                <a:cubicBezTo>
                  <a:pt x="628" y="628"/>
                  <a:pt x="628" y="628"/>
                  <a:pt x="628" y="628"/>
                </a:cubicBezTo>
                <a:cubicBezTo>
                  <a:pt x="682" y="614"/>
                  <a:pt x="682" y="614"/>
                  <a:pt x="682" y="614"/>
                </a:cubicBezTo>
                <a:cubicBezTo>
                  <a:pt x="722" y="653"/>
                  <a:pt x="722" y="653"/>
                  <a:pt x="722" y="653"/>
                </a:cubicBezTo>
                <a:lnTo>
                  <a:pt x="707" y="707"/>
                </a:lnTo>
                <a:close/>
                <a:moveTo>
                  <a:pt x="707" y="707"/>
                </a:moveTo>
                <a:cubicBezTo>
                  <a:pt x="707" y="707"/>
                  <a:pt x="707" y="707"/>
                  <a:pt x="707" y="707"/>
                </a:cubicBezTo>
              </a:path>
            </a:pathLst>
          </a:custGeom>
          <a:solidFill>
            <a:srgbClr val="6A5546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1" name="Freeform 6"/>
          <p:cNvSpPr>
            <a:spLocks noEditPoints="1"/>
          </p:cNvSpPr>
          <p:nvPr/>
        </p:nvSpPr>
        <p:spPr bwMode="auto">
          <a:xfrm>
            <a:off x="6885237" y="5092088"/>
            <a:ext cx="988912" cy="968421"/>
          </a:xfrm>
          <a:custGeom>
            <a:avLst/>
            <a:gdLst>
              <a:gd name="T0" fmla="*/ 1644 w 4054"/>
              <a:gd name="T1" fmla="*/ 1472 h 3970"/>
              <a:gd name="T2" fmla="*/ 1392 w 4054"/>
              <a:gd name="T3" fmla="*/ 1848 h 3970"/>
              <a:gd name="T4" fmla="*/ 1466 w 4054"/>
              <a:gd name="T5" fmla="*/ 2305 h 3970"/>
              <a:gd name="T6" fmla="*/ 1822 w 4054"/>
              <a:gd name="T7" fmla="*/ 2588 h 3970"/>
              <a:gd name="T8" fmla="*/ 2296 w 4054"/>
              <a:gd name="T9" fmla="*/ 2564 h 3970"/>
              <a:gd name="T10" fmla="*/ 2620 w 4054"/>
              <a:gd name="T11" fmla="*/ 2248 h 3970"/>
              <a:gd name="T12" fmla="*/ 2644 w 4054"/>
              <a:gd name="T13" fmla="*/ 1784 h 3970"/>
              <a:gd name="T14" fmla="*/ 2355 w 4054"/>
              <a:gd name="T15" fmla="*/ 1436 h 3970"/>
              <a:gd name="T16" fmla="*/ 2241 w 4054"/>
              <a:gd name="T17" fmla="*/ 0 h 3970"/>
              <a:gd name="T18" fmla="*/ 2314 w 4054"/>
              <a:gd name="T19" fmla="*/ 130 h 3970"/>
              <a:gd name="T20" fmla="*/ 2422 w 4054"/>
              <a:gd name="T21" fmla="*/ 381 h 3970"/>
              <a:gd name="T22" fmla="*/ 2488 w 4054"/>
              <a:gd name="T23" fmla="*/ 541 h 3970"/>
              <a:gd name="T24" fmla="*/ 2808 w 4054"/>
              <a:gd name="T25" fmla="*/ 613 h 3970"/>
              <a:gd name="T26" fmla="*/ 3046 w 4054"/>
              <a:gd name="T27" fmla="*/ 509 h 3970"/>
              <a:gd name="T28" fmla="*/ 3261 w 4054"/>
              <a:gd name="T29" fmla="*/ 426 h 3970"/>
              <a:gd name="T30" fmla="*/ 3607 w 4054"/>
              <a:gd name="T31" fmla="*/ 762 h 3970"/>
              <a:gd name="T32" fmla="*/ 3526 w 4054"/>
              <a:gd name="T33" fmla="*/ 977 h 3970"/>
              <a:gd name="T34" fmla="*/ 3425 w 4054"/>
              <a:gd name="T35" fmla="*/ 1216 h 3970"/>
              <a:gd name="T36" fmla="*/ 3501 w 4054"/>
              <a:gd name="T37" fmla="*/ 1531 h 3970"/>
              <a:gd name="T38" fmla="*/ 3664 w 4054"/>
              <a:gd name="T39" fmla="*/ 1591 h 3970"/>
              <a:gd name="T40" fmla="*/ 3921 w 4054"/>
              <a:gd name="T41" fmla="*/ 1689 h 3970"/>
              <a:gd name="T42" fmla="*/ 4054 w 4054"/>
              <a:gd name="T43" fmla="*/ 1757 h 3970"/>
              <a:gd name="T44" fmla="*/ 3953 w 4054"/>
              <a:gd name="T45" fmla="*/ 2250 h 3970"/>
              <a:gd name="T46" fmla="*/ 3702 w 4054"/>
              <a:gd name="T47" fmla="*/ 2356 h 3970"/>
              <a:gd name="T48" fmla="*/ 3511 w 4054"/>
              <a:gd name="T49" fmla="*/ 2432 h 3970"/>
              <a:gd name="T50" fmla="*/ 3417 w 4054"/>
              <a:gd name="T51" fmla="*/ 2726 h 3970"/>
              <a:gd name="T52" fmla="*/ 3519 w 4054"/>
              <a:gd name="T53" fmla="*/ 2945 h 3970"/>
              <a:gd name="T54" fmla="*/ 3613 w 4054"/>
              <a:gd name="T55" fmla="*/ 3172 h 3970"/>
              <a:gd name="T56" fmla="*/ 3292 w 4054"/>
              <a:gd name="T57" fmla="*/ 3536 h 3970"/>
              <a:gd name="T58" fmla="*/ 3092 w 4054"/>
              <a:gd name="T59" fmla="*/ 3466 h 3970"/>
              <a:gd name="T60" fmla="*/ 2841 w 4054"/>
              <a:gd name="T61" fmla="*/ 3365 h 3970"/>
              <a:gd name="T62" fmla="*/ 2492 w 4054"/>
              <a:gd name="T63" fmla="*/ 3424 h 3970"/>
              <a:gd name="T64" fmla="*/ 2439 w 4054"/>
              <a:gd name="T65" fmla="*/ 3565 h 3970"/>
              <a:gd name="T66" fmla="*/ 2333 w 4054"/>
              <a:gd name="T67" fmla="*/ 3828 h 3970"/>
              <a:gd name="T68" fmla="*/ 2260 w 4054"/>
              <a:gd name="T69" fmla="*/ 3970 h 3970"/>
              <a:gd name="T70" fmla="*/ 1755 w 4054"/>
              <a:gd name="T71" fmla="*/ 3870 h 3970"/>
              <a:gd name="T72" fmla="*/ 1647 w 4054"/>
              <a:gd name="T73" fmla="*/ 3624 h 3970"/>
              <a:gd name="T74" fmla="*/ 1570 w 4054"/>
              <a:gd name="T75" fmla="*/ 3437 h 3970"/>
              <a:gd name="T76" fmla="*/ 1270 w 4054"/>
              <a:gd name="T77" fmla="*/ 3346 h 3970"/>
              <a:gd name="T78" fmla="*/ 1045 w 4054"/>
              <a:gd name="T79" fmla="*/ 3445 h 3970"/>
              <a:gd name="T80" fmla="*/ 814 w 4054"/>
              <a:gd name="T81" fmla="*/ 3537 h 3970"/>
              <a:gd name="T82" fmla="*/ 443 w 4054"/>
              <a:gd name="T83" fmla="*/ 3223 h 3970"/>
              <a:gd name="T84" fmla="*/ 513 w 4054"/>
              <a:gd name="T85" fmla="*/ 3029 h 3970"/>
              <a:gd name="T86" fmla="*/ 617 w 4054"/>
              <a:gd name="T87" fmla="*/ 2781 h 3970"/>
              <a:gd name="T88" fmla="*/ 557 w 4054"/>
              <a:gd name="T89" fmla="*/ 2441 h 3970"/>
              <a:gd name="T90" fmla="*/ 424 w 4054"/>
              <a:gd name="T91" fmla="*/ 2392 h 3970"/>
              <a:gd name="T92" fmla="*/ 168 w 4054"/>
              <a:gd name="T93" fmla="*/ 2294 h 3970"/>
              <a:gd name="T94" fmla="*/ 4 w 4054"/>
              <a:gd name="T95" fmla="*/ 2217 h 3970"/>
              <a:gd name="T96" fmla="*/ 73 w 4054"/>
              <a:gd name="T97" fmla="*/ 1732 h 3970"/>
              <a:gd name="T98" fmla="*/ 316 w 4054"/>
              <a:gd name="T99" fmla="*/ 1628 h 3970"/>
              <a:gd name="T100" fmla="*/ 529 w 4054"/>
              <a:gd name="T101" fmla="*/ 1543 h 3970"/>
              <a:gd name="T102" fmla="*/ 645 w 4054"/>
              <a:gd name="T103" fmla="*/ 1263 h 3970"/>
              <a:gd name="T104" fmla="*/ 552 w 4054"/>
              <a:gd name="T105" fmla="*/ 1059 h 3970"/>
              <a:gd name="T106" fmla="*/ 451 w 4054"/>
              <a:gd name="T107" fmla="*/ 822 h 3970"/>
              <a:gd name="T108" fmla="*/ 750 w 4054"/>
              <a:gd name="T109" fmla="*/ 432 h 3970"/>
              <a:gd name="T110" fmla="*/ 924 w 4054"/>
              <a:gd name="T111" fmla="*/ 488 h 3970"/>
              <a:gd name="T112" fmla="*/ 1182 w 4054"/>
              <a:gd name="T113" fmla="*/ 591 h 3970"/>
              <a:gd name="T114" fmla="*/ 1314 w 4054"/>
              <a:gd name="T115" fmla="*/ 646 h 3970"/>
              <a:gd name="T116" fmla="*/ 1603 w 4054"/>
              <a:gd name="T117" fmla="*/ 437 h 3970"/>
              <a:gd name="T118" fmla="*/ 1705 w 4054"/>
              <a:gd name="T119" fmla="*/ 177 h 3970"/>
              <a:gd name="T120" fmla="*/ 1790 w 4054"/>
              <a:gd name="T121" fmla="*/ 3 h 3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54" h="3970">
                <a:moveTo>
                  <a:pt x="2027" y="1349"/>
                </a:moveTo>
                <a:lnTo>
                  <a:pt x="1956" y="1353"/>
                </a:lnTo>
                <a:lnTo>
                  <a:pt x="1889" y="1363"/>
                </a:lnTo>
                <a:lnTo>
                  <a:pt x="1822" y="1381"/>
                </a:lnTo>
                <a:lnTo>
                  <a:pt x="1759" y="1405"/>
                </a:lnTo>
                <a:lnTo>
                  <a:pt x="1699" y="1436"/>
                </a:lnTo>
                <a:lnTo>
                  <a:pt x="1644" y="1472"/>
                </a:lnTo>
                <a:lnTo>
                  <a:pt x="1592" y="1513"/>
                </a:lnTo>
                <a:lnTo>
                  <a:pt x="1545" y="1559"/>
                </a:lnTo>
                <a:lnTo>
                  <a:pt x="1503" y="1609"/>
                </a:lnTo>
                <a:lnTo>
                  <a:pt x="1466" y="1664"/>
                </a:lnTo>
                <a:lnTo>
                  <a:pt x="1435" y="1723"/>
                </a:lnTo>
                <a:lnTo>
                  <a:pt x="1411" y="1784"/>
                </a:lnTo>
                <a:lnTo>
                  <a:pt x="1392" y="1848"/>
                </a:lnTo>
                <a:lnTo>
                  <a:pt x="1382" y="1915"/>
                </a:lnTo>
                <a:lnTo>
                  <a:pt x="1378" y="1984"/>
                </a:lnTo>
                <a:lnTo>
                  <a:pt x="1382" y="2054"/>
                </a:lnTo>
                <a:lnTo>
                  <a:pt x="1392" y="2121"/>
                </a:lnTo>
                <a:lnTo>
                  <a:pt x="1411" y="2185"/>
                </a:lnTo>
                <a:lnTo>
                  <a:pt x="1435" y="2248"/>
                </a:lnTo>
                <a:lnTo>
                  <a:pt x="1466" y="2305"/>
                </a:lnTo>
                <a:lnTo>
                  <a:pt x="1503" y="2360"/>
                </a:lnTo>
                <a:lnTo>
                  <a:pt x="1545" y="2410"/>
                </a:lnTo>
                <a:lnTo>
                  <a:pt x="1592" y="2456"/>
                </a:lnTo>
                <a:lnTo>
                  <a:pt x="1644" y="2497"/>
                </a:lnTo>
                <a:lnTo>
                  <a:pt x="1699" y="2533"/>
                </a:lnTo>
                <a:lnTo>
                  <a:pt x="1759" y="2564"/>
                </a:lnTo>
                <a:lnTo>
                  <a:pt x="1822" y="2588"/>
                </a:lnTo>
                <a:lnTo>
                  <a:pt x="1889" y="2606"/>
                </a:lnTo>
                <a:lnTo>
                  <a:pt x="1956" y="2616"/>
                </a:lnTo>
                <a:lnTo>
                  <a:pt x="2027" y="2620"/>
                </a:lnTo>
                <a:lnTo>
                  <a:pt x="2099" y="2616"/>
                </a:lnTo>
                <a:lnTo>
                  <a:pt x="2166" y="2606"/>
                </a:lnTo>
                <a:lnTo>
                  <a:pt x="2233" y="2588"/>
                </a:lnTo>
                <a:lnTo>
                  <a:pt x="2296" y="2564"/>
                </a:lnTo>
                <a:lnTo>
                  <a:pt x="2355" y="2533"/>
                </a:lnTo>
                <a:lnTo>
                  <a:pt x="2411" y="2497"/>
                </a:lnTo>
                <a:lnTo>
                  <a:pt x="2462" y="2456"/>
                </a:lnTo>
                <a:lnTo>
                  <a:pt x="2510" y="2410"/>
                </a:lnTo>
                <a:lnTo>
                  <a:pt x="2552" y="2360"/>
                </a:lnTo>
                <a:lnTo>
                  <a:pt x="2589" y="2305"/>
                </a:lnTo>
                <a:lnTo>
                  <a:pt x="2620" y="2248"/>
                </a:lnTo>
                <a:lnTo>
                  <a:pt x="2644" y="2185"/>
                </a:lnTo>
                <a:lnTo>
                  <a:pt x="2662" y="2121"/>
                </a:lnTo>
                <a:lnTo>
                  <a:pt x="2673" y="2054"/>
                </a:lnTo>
                <a:lnTo>
                  <a:pt x="2677" y="1984"/>
                </a:lnTo>
                <a:lnTo>
                  <a:pt x="2673" y="1915"/>
                </a:lnTo>
                <a:lnTo>
                  <a:pt x="2662" y="1848"/>
                </a:lnTo>
                <a:lnTo>
                  <a:pt x="2644" y="1784"/>
                </a:lnTo>
                <a:lnTo>
                  <a:pt x="2620" y="1723"/>
                </a:lnTo>
                <a:lnTo>
                  <a:pt x="2589" y="1664"/>
                </a:lnTo>
                <a:lnTo>
                  <a:pt x="2552" y="1609"/>
                </a:lnTo>
                <a:lnTo>
                  <a:pt x="2510" y="1559"/>
                </a:lnTo>
                <a:lnTo>
                  <a:pt x="2462" y="1513"/>
                </a:lnTo>
                <a:lnTo>
                  <a:pt x="2411" y="1472"/>
                </a:lnTo>
                <a:lnTo>
                  <a:pt x="2355" y="1436"/>
                </a:lnTo>
                <a:lnTo>
                  <a:pt x="2296" y="1405"/>
                </a:lnTo>
                <a:lnTo>
                  <a:pt x="2233" y="1381"/>
                </a:lnTo>
                <a:lnTo>
                  <a:pt x="2166" y="1363"/>
                </a:lnTo>
                <a:lnTo>
                  <a:pt x="2099" y="1353"/>
                </a:lnTo>
                <a:lnTo>
                  <a:pt x="2027" y="1349"/>
                </a:lnTo>
                <a:close/>
                <a:moveTo>
                  <a:pt x="1795" y="0"/>
                </a:moveTo>
                <a:lnTo>
                  <a:pt x="2241" y="0"/>
                </a:lnTo>
                <a:lnTo>
                  <a:pt x="2246" y="3"/>
                </a:lnTo>
                <a:lnTo>
                  <a:pt x="2252" y="12"/>
                </a:lnTo>
                <a:lnTo>
                  <a:pt x="2262" y="27"/>
                </a:lnTo>
                <a:lnTo>
                  <a:pt x="2273" y="48"/>
                </a:lnTo>
                <a:lnTo>
                  <a:pt x="2285" y="71"/>
                </a:lnTo>
                <a:lnTo>
                  <a:pt x="2298" y="99"/>
                </a:lnTo>
                <a:lnTo>
                  <a:pt x="2314" y="130"/>
                </a:lnTo>
                <a:lnTo>
                  <a:pt x="2329" y="163"/>
                </a:lnTo>
                <a:lnTo>
                  <a:pt x="2344" y="199"/>
                </a:lnTo>
                <a:lnTo>
                  <a:pt x="2360" y="235"/>
                </a:lnTo>
                <a:lnTo>
                  <a:pt x="2376" y="272"/>
                </a:lnTo>
                <a:lnTo>
                  <a:pt x="2392" y="309"/>
                </a:lnTo>
                <a:lnTo>
                  <a:pt x="2407" y="346"/>
                </a:lnTo>
                <a:lnTo>
                  <a:pt x="2422" y="381"/>
                </a:lnTo>
                <a:lnTo>
                  <a:pt x="2437" y="414"/>
                </a:lnTo>
                <a:lnTo>
                  <a:pt x="2449" y="445"/>
                </a:lnTo>
                <a:lnTo>
                  <a:pt x="2460" y="473"/>
                </a:lnTo>
                <a:lnTo>
                  <a:pt x="2470" y="497"/>
                </a:lnTo>
                <a:lnTo>
                  <a:pt x="2479" y="516"/>
                </a:lnTo>
                <a:lnTo>
                  <a:pt x="2484" y="532"/>
                </a:lnTo>
                <a:lnTo>
                  <a:pt x="2488" y="541"/>
                </a:lnTo>
                <a:lnTo>
                  <a:pt x="2489" y="545"/>
                </a:lnTo>
                <a:lnTo>
                  <a:pt x="2737" y="645"/>
                </a:lnTo>
                <a:lnTo>
                  <a:pt x="2740" y="643"/>
                </a:lnTo>
                <a:lnTo>
                  <a:pt x="2749" y="638"/>
                </a:lnTo>
                <a:lnTo>
                  <a:pt x="2764" y="632"/>
                </a:lnTo>
                <a:lnTo>
                  <a:pt x="2784" y="623"/>
                </a:lnTo>
                <a:lnTo>
                  <a:pt x="2808" y="613"/>
                </a:lnTo>
                <a:lnTo>
                  <a:pt x="2836" y="600"/>
                </a:lnTo>
                <a:lnTo>
                  <a:pt x="2867" y="587"/>
                </a:lnTo>
                <a:lnTo>
                  <a:pt x="2900" y="572"/>
                </a:lnTo>
                <a:lnTo>
                  <a:pt x="2935" y="556"/>
                </a:lnTo>
                <a:lnTo>
                  <a:pt x="2972" y="541"/>
                </a:lnTo>
                <a:lnTo>
                  <a:pt x="3009" y="524"/>
                </a:lnTo>
                <a:lnTo>
                  <a:pt x="3046" y="509"/>
                </a:lnTo>
                <a:lnTo>
                  <a:pt x="3083" y="493"/>
                </a:lnTo>
                <a:lnTo>
                  <a:pt x="3119" y="479"/>
                </a:lnTo>
                <a:lnTo>
                  <a:pt x="3152" y="465"/>
                </a:lnTo>
                <a:lnTo>
                  <a:pt x="3184" y="452"/>
                </a:lnTo>
                <a:lnTo>
                  <a:pt x="3214" y="442"/>
                </a:lnTo>
                <a:lnTo>
                  <a:pt x="3239" y="432"/>
                </a:lnTo>
                <a:lnTo>
                  <a:pt x="3261" y="426"/>
                </a:lnTo>
                <a:lnTo>
                  <a:pt x="3278" y="422"/>
                </a:lnTo>
                <a:lnTo>
                  <a:pt x="3291" y="419"/>
                </a:lnTo>
                <a:lnTo>
                  <a:pt x="3297" y="420"/>
                </a:lnTo>
                <a:lnTo>
                  <a:pt x="3612" y="728"/>
                </a:lnTo>
                <a:lnTo>
                  <a:pt x="3613" y="734"/>
                </a:lnTo>
                <a:lnTo>
                  <a:pt x="3612" y="746"/>
                </a:lnTo>
                <a:lnTo>
                  <a:pt x="3607" y="762"/>
                </a:lnTo>
                <a:lnTo>
                  <a:pt x="3600" y="784"/>
                </a:lnTo>
                <a:lnTo>
                  <a:pt x="3591" y="810"/>
                </a:lnTo>
                <a:lnTo>
                  <a:pt x="3581" y="839"/>
                </a:lnTo>
                <a:lnTo>
                  <a:pt x="3570" y="871"/>
                </a:lnTo>
                <a:lnTo>
                  <a:pt x="3556" y="906"/>
                </a:lnTo>
                <a:lnTo>
                  <a:pt x="3542" y="942"/>
                </a:lnTo>
                <a:lnTo>
                  <a:pt x="3526" y="977"/>
                </a:lnTo>
                <a:lnTo>
                  <a:pt x="3511" y="1015"/>
                </a:lnTo>
                <a:lnTo>
                  <a:pt x="3495" y="1053"/>
                </a:lnTo>
                <a:lnTo>
                  <a:pt x="3480" y="1089"/>
                </a:lnTo>
                <a:lnTo>
                  <a:pt x="3465" y="1123"/>
                </a:lnTo>
                <a:lnTo>
                  <a:pt x="3451" y="1157"/>
                </a:lnTo>
                <a:lnTo>
                  <a:pt x="3438" y="1187"/>
                </a:lnTo>
                <a:lnTo>
                  <a:pt x="3425" y="1216"/>
                </a:lnTo>
                <a:lnTo>
                  <a:pt x="3415" y="1240"/>
                </a:lnTo>
                <a:lnTo>
                  <a:pt x="3407" y="1259"/>
                </a:lnTo>
                <a:lnTo>
                  <a:pt x="3401" y="1274"/>
                </a:lnTo>
                <a:lnTo>
                  <a:pt x="3396" y="1283"/>
                </a:lnTo>
                <a:lnTo>
                  <a:pt x="3394" y="1286"/>
                </a:lnTo>
                <a:lnTo>
                  <a:pt x="3497" y="1529"/>
                </a:lnTo>
                <a:lnTo>
                  <a:pt x="3501" y="1531"/>
                </a:lnTo>
                <a:lnTo>
                  <a:pt x="3510" y="1534"/>
                </a:lnTo>
                <a:lnTo>
                  <a:pt x="3525" y="1540"/>
                </a:lnTo>
                <a:lnTo>
                  <a:pt x="3545" y="1547"/>
                </a:lnTo>
                <a:lnTo>
                  <a:pt x="3571" y="1556"/>
                </a:lnTo>
                <a:lnTo>
                  <a:pt x="3599" y="1566"/>
                </a:lnTo>
                <a:lnTo>
                  <a:pt x="3630" y="1578"/>
                </a:lnTo>
                <a:lnTo>
                  <a:pt x="3664" y="1591"/>
                </a:lnTo>
                <a:lnTo>
                  <a:pt x="3700" y="1604"/>
                </a:lnTo>
                <a:lnTo>
                  <a:pt x="3737" y="1618"/>
                </a:lnTo>
                <a:lnTo>
                  <a:pt x="3776" y="1632"/>
                </a:lnTo>
                <a:lnTo>
                  <a:pt x="3814" y="1647"/>
                </a:lnTo>
                <a:lnTo>
                  <a:pt x="3851" y="1661"/>
                </a:lnTo>
                <a:lnTo>
                  <a:pt x="3887" y="1675"/>
                </a:lnTo>
                <a:lnTo>
                  <a:pt x="3921" y="1689"/>
                </a:lnTo>
                <a:lnTo>
                  <a:pt x="3953" y="1703"/>
                </a:lnTo>
                <a:lnTo>
                  <a:pt x="3981" y="1715"/>
                </a:lnTo>
                <a:lnTo>
                  <a:pt x="4005" y="1726"/>
                </a:lnTo>
                <a:lnTo>
                  <a:pt x="4026" y="1737"/>
                </a:lnTo>
                <a:lnTo>
                  <a:pt x="4041" y="1746"/>
                </a:lnTo>
                <a:lnTo>
                  <a:pt x="4051" y="1752"/>
                </a:lnTo>
                <a:lnTo>
                  <a:pt x="4054" y="1757"/>
                </a:lnTo>
                <a:lnTo>
                  <a:pt x="4054" y="2194"/>
                </a:lnTo>
                <a:lnTo>
                  <a:pt x="4051" y="2199"/>
                </a:lnTo>
                <a:lnTo>
                  <a:pt x="4041" y="2205"/>
                </a:lnTo>
                <a:lnTo>
                  <a:pt x="4026" y="2214"/>
                </a:lnTo>
                <a:lnTo>
                  <a:pt x="4005" y="2226"/>
                </a:lnTo>
                <a:lnTo>
                  <a:pt x="3981" y="2237"/>
                </a:lnTo>
                <a:lnTo>
                  <a:pt x="3953" y="2250"/>
                </a:lnTo>
                <a:lnTo>
                  <a:pt x="3921" y="2264"/>
                </a:lnTo>
                <a:lnTo>
                  <a:pt x="3887" y="2280"/>
                </a:lnTo>
                <a:lnTo>
                  <a:pt x="3851" y="2295"/>
                </a:lnTo>
                <a:lnTo>
                  <a:pt x="3814" y="2310"/>
                </a:lnTo>
                <a:lnTo>
                  <a:pt x="3776" y="2326"/>
                </a:lnTo>
                <a:lnTo>
                  <a:pt x="3739" y="2342"/>
                </a:lnTo>
                <a:lnTo>
                  <a:pt x="3702" y="2356"/>
                </a:lnTo>
                <a:lnTo>
                  <a:pt x="3666" y="2372"/>
                </a:lnTo>
                <a:lnTo>
                  <a:pt x="3631" y="2385"/>
                </a:lnTo>
                <a:lnTo>
                  <a:pt x="3599" y="2397"/>
                </a:lnTo>
                <a:lnTo>
                  <a:pt x="3571" y="2409"/>
                </a:lnTo>
                <a:lnTo>
                  <a:pt x="3547" y="2418"/>
                </a:lnTo>
                <a:lnTo>
                  <a:pt x="3526" y="2426"/>
                </a:lnTo>
                <a:lnTo>
                  <a:pt x="3511" y="2432"/>
                </a:lnTo>
                <a:lnTo>
                  <a:pt x="3502" y="2436"/>
                </a:lnTo>
                <a:lnTo>
                  <a:pt x="3498" y="2437"/>
                </a:lnTo>
                <a:lnTo>
                  <a:pt x="3396" y="2680"/>
                </a:lnTo>
                <a:lnTo>
                  <a:pt x="3397" y="2683"/>
                </a:lnTo>
                <a:lnTo>
                  <a:pt x="3401" y="2692"/>
                </a:lnTo>
                <a:lnTo>
                  <a:pt x="3408" y="2707"/>
                </a:lnTo>
                <a:lnTo>
                  <a:pt x="3417" y="2726"/>
                </a:lnTo>
                <a:lnTo>
                  <a:pt x="3429" y="2749"/>
                </a:lnTo>
                <a:lnTo>
                  <a:pt x="3440" y="2776"/>
                </a:lnTo>
                <a:lnTo>
                  <a:pt x="3454" y="2807"/>
                </a:lnTo>
                <a:lnTo>
                  <a:pt x="3470" y="2839"/>
                </a:lnTo>
                <a:lnTo>
                  <a:pt x="3485" y="2874"/>
                </a:lnTo>
                <a:lnTo>
                  <a:pt x="3502" y="2910"/>
                </a:lnTo>
                <a:lnTo>
                  <a:pt x="3519" y="2945"/>
                </a:lnTo>
                <a:lnTo>
                  <a:pt x="3535" y="2983"/>
                </a:lnTo>
                <a:lnTo>
                  <a:pt x="3551" y="3018"/>
                </a:lnTo>
                <a:lnTo>
                  <a:pt x="3566" y="3054"/>
                </a:lnTo>
                <a:lnTo>
                  <a:pt x="3580" y="3088"/>
                </a:lnTo>
                <a:lnTo>
                  <a:pt x="3593" y="3118"/>
                </a:lnTo>
                <a:lnTo>
                  <a:pt x="3603" y="3146"/>
                </a:lnTo>
                <a:lnTo>
                  <a:pt x="3613" y="3172"/>
                </a:lnTo>
                <a:lnTo>
                  <a:pt x="3620" y="3194"/>
                </a:lnTo>
                <a:lnTo>
                  <a:pt x="3625" y="3210"/>
                </a:lnTo>
                <a:lnTo>
                  <a:pt x="3626" y="3222"/>
                </a:lnTo>
                <a:lnTo>
                  <a:pt x="3625" y="3227"/>
                </a:lnTo>
                <a:lnTo>
                  <a:pt x="3310" y="3536"/>
                </a:lnTo>
                <a:lnTo>
                  <a:pt x="3303" y="3537"/>
                </a:lnTo>
                <a:lnTo>
                  <a:pt x="3292" y="3536"/>
                </a:lnTo>
                <a:lnTo>
                  <a:pt x="3274" y="3532"/>
                </a:lnTo>
                <a:lnTo>
                  <a:pt x="3252" y="3525"/>
                </a:lnTo>
                <a:lnTo>
                  <a:pt x="3227" y="3516"/>
                </a:lnTo>
                <a:lnTo>
                  <a:pt x="3196" y="3506"/>
                </a:lnTo>
                <a:lnTo>
                  <a:pt x="3164" y="3495"/>
                </a:lnTo>
                <a:lnTo>
                  <a:pt x="3129" y="3481"/>
                </a:lnTo>
                <a:lnTo>
                  <a:pt x="3092" y="3466"/>
                </a:lnTo>
                <a:lnTo>
                  <a:pt x="3055" y="3452"/>
                </a:lnTo>
                <a:lnTo>
                  <a:pt x="3017" y="3437"/>
                </a:lnTo>
                <a:lnTo>
                  <a:pt x="2979" y="3422"/>
                </a:lnTo>
                <a:lnTo>
                  <a:pt x="2942" y="3406"/>
                </a:lnTo>
                <a:lnTo>
                  <a:pt x="2906" y="3392"/>
                </a:lnTo>
                <a:lnTo>
                  <a:pt x="2872" y="3378"/>
                </a:lnTo>
                <a:lnTo>
                  <a:pt x="2841" y="3365"/>
                </a:lnTo>
                <a:lnTo>
                  <a:pt x="2813" y="3354"/>
                </a:lnTo>
                <a:lnTo>
                  <a:pt x="2789" y="3344"/>
                </a:lnTo>
                <a:lnTo>
                  <a:pt x="2768" y="3335"/>
                </a:lnTo>
                <a:lnTo>
                  <a:pt x="2754" y="3328"/>
                </a:lnTo>
                <a:lnTo>
                  <a:pt x="2744" y="3324"/>
                </a:lnTo>
                <a:lnTo>
                  <a:pt x="2741" y="3323"/>
                </a:lnTo>
                <a:lnTo>
                  <a:pt x="2492" y="3424"/>
                </a:lnTo>
                <a:lnTo>
                  <a:pt x="2490" y="3427"/>
                </a:lnTo>
                <a:lnTo>
                  <a:pt x="2487" y="3437"/>
                </a:lnTo>
                <a:lnTo>
                  <a:pt x="2481" y="3454"/>
                </a:lnTo>
                <a:lnTo>
                  <a:pt x="2472" y="3475"/>
                </a:lnTo>
                <a:lnTo>
                  <a:pt x="2462" y="3502"/>
                </a:lnTo>
                <a:lnTo>
                  <a:pt x="2452" y="3532"/>
                </a:lnTo>
                <a:lnTo>
                  <a:pt x="2439" y="3565"/>
                </a:lnTo>
                <a:lnTo>
                  <a:pt x="2425" y="3601"/>
                </a:lnTo>
                <a:lnTo>
                  <a:pt x="2410" y="3638"/>
                </a:lnTo>
                <a:lnTo>
                  <a:pt x="2394" y="3678"/>
                </a:lnTo>
                <a:lnTo>
                  <a:pt x="2379" y="3716"/>
                </a:lnTo>
                <a:lnTo>
                  <a:pt x="2364" y="3755"/>
                </a:lnTo>
                <a:lnTo>
                  <a:pt x="2348" y="3792"/>
                </a:lnTo>
                <a:lnTo>
                  <a:pt x="2333" y="3828"/>
                </a:lnTo>
                <a:lnTo>
                  <a:pt x="2319" y="3861"/>
                </a:lnTo>
                <a:lnTo>
                  <a:pt x="2305" y="3892"/>
                </a:lnTo>
                <a:lnTo>
                  <a:pt x="2293" y="3917"/>
                </a:lnTo>
                <a:lnTo>
                  <a:pt x="2282" y="3939"/>
                </a:lnTo>
                <a:lnTo>
                  <a:pt x="2273" y="3956"/>
                </a:lnTo>
                <a:lnTo>
                  <a:pt x="2265" y="3966"/>
                </a:lnTo>
                <a:lnTo>
                  <a:pt x="2260" y="3970"/>
                </a:lnTo>
                <a:lnTo>
                  <a:pt x="1814" y="3970"/>
                </a:lnTo>
                <a:lnTo>
                  <a:pt x="1809" y="3966"/>
                </a:lnTo>
                <a:lnTo>
                  <a:pt x="1802" y="3957"/>
                </a:lnTo>
                <a:lnTo>
                  <a:pt x="1793" y="3942"/>
                </a:lnTo>
                <a:lnTo>
                  <a:pt x="1781" y="3922"/>
                </a:lnTo>
                <a:lnTo>
                  <a:pt x="1768" y="3898"/>
                </a:lnTo>
                <a:lnTo>
                  <a:pt x="1755" y="3870"/>
                </a:lnTo>
                <a:lnTo>
                  <a:pt x="1741" y="3839"/>
                </a:lnTo>
                <a:lnTo>
                  <a:pt x="1726" y="3806"/>
                </a:lnTo>
                <a:lnTo>
                  <a:pt x="1711" y="3770"/>
                </a:lnTo>
                <a:lnTo>
                  <a:pt x="1694" y="3734"/>
                </a:lnTo>
                <a:lnTo>
                  <a:pt x="1679" y="3697"/>
                </a:lnTo>
                <a:lnTo>
                  <a:pt x="1662" y="3660"/>
                </a:lnTo>
                <a:lnTo>
                  <a:pt x="1647" y="3624"/>
                </a:lnTo>
                <a:lnTo>
                  <a:pt x="1632" y="3588"/>
                </a:lnTo>
                <a:lnTo>
                  <a:pt x="1618" y="3555"/>
                </a:lnTo>
                <a:lnTo>
                  <a:pt x="1606" y="3524"/>
                </a:lnTo>
                <a:lnTo>
                  <a:pt x="1594" y="3496"/>
                </a:lnTo>
                <a:lnTo>
                  <a:pt x="1584" y="3472"/>
                </a:lnTo>
                <a:lnTo>
                  <a:pt x="1576" y="3452"/>
                </a:lnTo>
                <a:lnTo>
                  <a:pt x="1570" y="3437"/>
                </a:lnTo>
                <a:lnTo>
                  <a:pt x="1566" y="3428"/>
                </a:lnTo>
                <a:lnTo>
                  <a:pt x="1565" y="3424"/>
                </a:lnTo>
                <a:lnTo>
                  <a:pt x="1316" y="3324"/>
                </a:lnTo>
                <a:lnTo>
                  <a:pt x="1314" y="3326"/>
                </a:lnTo>
                <a:lnTo>
                  <a:pt x="1305" y="3331"/>
                </a:lnTo>
                <a:lnTo>
                  <a:pt x="1289" y="3337"/>
                </a:lnTo>
                <a:lnTo>
                  <a:pt x="1270" y="3346"/>
                </a:lnTo>
                <a:lnTo>
                  <a:pt x="1246" y="3356"/>
                </a:lnTo>
                <a:lnTo>
                  <a:pt x="1218" y="3369"/>
                </a:lnTo>
                <a:lnTo>
                  <a:pt x="1187" y="3382"/>
                </a:lnTo>
                <a:lnTo>
                  <a:pt x="1154" y="3397"/>
                </a:lnTo>
                <a:lnTo>
                  <a:pt x="1119" y="3413"/>
                </a:lnTo>
                <a:lnTo>
                  <a:pt x="1082" y="3428"/>
                </a:lnTo>
                <a:lnTo>
                  <a:pt x="1045" y="3445"/>
                </a:lnTo>
                <a:lnTo>
                  <a:pt x="1008" y="3460"/>
                </a:lnTo>
                <a:lnTo>
                  <a:pt x="971" y="3475"/>
                </a:lnTo>
                <a:lnTo>
                  <a:pt x="935" y="3491"/>
                </a:lnTo>
                <a:lnTo>
                  <a:pt x="901" y="3505"/>
                </a:lnTo>
                <a:lnTo>
                  <a:pt x="869" y="3516"/>
                </a:lnTo>
                <a:lnTo>
                  <a:pt x="840" y="3528"/>
                </a:lnTo>
                <a:lnTo>
                  <a:pt x="814" y="3537"/>
                </a:lnTo>
                <a:lnTo>
                  <a:pt x="793" y="3545"/>
                </a:lnTo>
                <a:lnTo>
                  <a:pt x="776" y="3548"/>
                </a:lnTo>
                <a:lnTo>
                  <a:pt x="763" y="3551"/>
                </a:lnTo>
                <a:lnTo>
                  <a:pt x="758" y="3550"/>
                </a:lnTo>
                <a:lnTo>
                  <a:pt x="443" y="3240"/>
                </a:lnTo>
                <a:lnTo>
                  <a:pt x="442" y="3235"/>
                </a:lnTo>
                <a:lnTo>
                  <a:pt x="443" y="3223"/>
                </a:lnTo>
                <a:lnTo>
                  <a:pt x="448" y="3207"/>
                </a:lnTo>
                <a:lnTo>
                  <a:pt x="455" y="3185"/>
                </a:lnTo>
                <a:lnTo>
                  <a:pt x="464" y="3159"/>
                </a:lnTo>
                <a:lnTo>
                  <a:pt x="474" y="3130"/>
                </a:lnTo>
                <a:lnTo>
                  <a:pt x="485" y="3098"/>
                </a:lnTo>
                <a:lnTo>
                  <a:pt x="499" y="3064"/>
                </a:lnTo>
                <a:lnTo>
                  <a:pt x="513" y="3029"/>
                </a:lnTo>
                <a:lnTo>
                  <a:pt x="529" y="2991"/>
                </a:lnTo>
                <a:lnTo>
                  <a:pt x="544" y="2954"/>
                </a:lnTo>
                <a:lnTo>
                  <a:pt x="560" y="2917"/>
                </a:lnTo>
                <a:lnTo>
                  <a:pt x="575" y="2880"/>
                </a:lnTo>
                <a:lnTo>
                  <a:pt x="589" y="2846"/>
                </a:lnTo>
                <a:lnTo>
                  <a:pt x="604" y="2812"/>
                </a:lnTo>
                <a:lnTo>
                  <a:pt x="617" y="2781"/>
                </a:lnTo>
                <a:lnTo>
                  <a:pt x="629" y="2753"/>
                </a:lnTo>
                <a:lnTo>
                  <a:pt x="639" y="2730"/>
                </a:lnTo>
                <a:lnTo>
                  <a:pt x="648" y="2710"/>
                </a:lnTo>
                <a:lnTo>
                  <a:pt x="654" y="2696"/>
                </a:lnTo>
                <a:lnTo>
                  <a:pt x="658" y="2687"/>
                </a:lnTo>
                <a:lnTo>
                  <a:pt x="661" y="2683"/>
                </a:lnTo>
                <a:lnTo>
                  <a:pt x="557" y="2441"/>
                </a:lnTo>
                <a:lnTo>
                  <a:pt x="554" y="2440"/>
                </a:lnTo>
                <a:lnTo>
                  <a:pt x="544" y="2436"/>
                </a:lnTo>
                <a:lnTo>
                  <a:pt x="529" y="2431"/>
                </a:lnTo>
                <a:lnTo>
                  <a:pt x="508" y="2423"/>
                </a:lnTo>
                <a:lnTo>
                  <a:pt x="484" y="2414"/>
                </a:lnTo>
                <a:lnTo>
                  <a:pt x="456" y="2404"/>
                </a:lnTo>
                <a:lnTo>
                  <a:pt x="424" y="2392"/>
                </a:lnTo>
                <a:lnTo>
                  <a:pt x="391" y="2379"/>
                </a:lnTo>
                <a:lnTo>
                  <a:pt x="353" y="2367"/>
                </a:lnTo>
                <a:lnTo>
                  <a:pt x="316" y="2353"/>
                </a:lnTo>
                <a:lnTo>
                  <a:pt x="279" y="2337"/>
                </a:lnTo>
                <a:lnTo>
                  <a:pt x="241" y="2323"/>
                </a:lnTo>
                <a:lnTo>
                  <a:pt x="204" y="2308"/>
                </a:lnTo>
                <a:lnTo>
                  <a:pt x="168" y="2294"/>
                </a:lnTo>
                <a:lnTo>
                  <a:pt x="133" y="2280"/>
                </a:lnTo>
                <a:lnTo>
                  <a:pt x="101" y="2267"/>
                </a:lnTo>
                <a:lnTo>
                  <a:pt x="73" y="2254"/>
                </a:lnTo>
                <a:lnTo>
                  <a:pt x="49" y="2242"/>
                </a:lnTo>
                <a:lnTo>
                  <a:pt x="28" y="2232"/>
                </a:lnTo>
                <a:lnTo>
                  <a:pt x="13" y="2223"/>
                </a:lnTo>
                <a:lnTo>
                  <a:pt x="4" y="2217"/>
                </a:lnTo>
                <a:lnTo>
                  <a:pt x="0" y="2212"/>
                </a:lnTo>
                <a:lnTo>
                  <a:pt x="0" y="1775"/>
                </a:lnTo>
                <a:lnTo>
                  <a:pt x="4" y="1770"/>
                </a:lnTo>
                <a:lnTo>
                  <a:pt x="13" y="1764"/>
                </a:lnTo>
                <a:lnTo>
                  <a:pt x="28" y="1755"/>
                </a:lnTo>
                <a:lnTo>
                  <a:pt x="49" y="1743"/>
                </a:lnTo>
                <a:lnTo>
                  <a:pt x="73" y="1732"/>
                </a:lnTo>
                <a:lnTo>
                  <a:pt x="101" y="1719"/>
                </a:lnTo>
                <a:lnTo>
                  <a:pt x="133" y="1705"/>
                </a:lnTo>
                <a:lnTo>
                  <a:pt x="168" y="1689"/>
                </a:lnTo>
                <a:lnTo>
                  <a:pt x="204" y="1674"/>
                </a:lnTo>
                <a:lnTo>
                  <a:pt x="241" y="1659"/>
                </a:lnTo>
                <a:lnTo>
                  <a:pt x="278" y="1643"/>
                </a:lnTo>
                <a:lnTo>
                  <a:pt x="316" y="1628"/>
                </a:lnTo>
                <a:lnTo>
                  <a:pt x="353" y="1612"/>
                </a:lnTo>
                <a:lnTo>
                  <a:pt x="389" y="1598"/>
                </a:lnTo>
                <a:lnTo>
                  <a:pt x="424" y="1584"/>
                </a:lnTo>
                <a:lnTo>
                  <a:pt x="455" y="1572"/>
                </a:lnTo>
                <a:lnTo>
                  <a:pt x="484" y="1561"/>
                </a:lnTo>
                <a:lnTo>
                  <a:pt x="508" y="1551"/>
                </a:lnTo>
                <a:lnTo>
                  <a:pt x="529" y="1543"/>
                </a:lnTo>
                <a:lnTo>
                  <a:pt x="544" y="1537"/>
                </a:lnTo>
                <a:lnTo>
                  <a:pt x="553" y="1533"/>
                </a:lnTo>
                <a:lnTo>
                  <a:pt x="557" y="1532"/>
                </a:lnTo>
                <a:lnTo>
                  <a:pt x="658" y="1290"/>
                </a:lnTo>
                <a:lnTo>
                  <a:pt x="657" y="1286"/>
                </a:lnTo>
                <a:lnTo>
                  <a:pt x="653" y="1277"/>
                </a:lnTo>
                <a:lnTo>
                  <a:pt x="645" y="1263"/>
                </a:lnTo>
                <a:lnTo>
                  <a:pt x="636" y="1244"/>
                </a:lnTo>
                <a:lnTo>
                  <a:pt x="626" y="1219"/>
                </a:lnTo>
                <a:lnTo>
                  <a:pt x="613" y="1193"/>
                </a:lnTo>
                <a:lnTo>
                  <a:pt x="599" y="1163"/>
                </a:lnTo>
                <a:lnTo>
                  <a:pt x="584" y="1130"/>
                </a:lnTo>
                <a:lnTo>
                  <a:pt x="568" y="1095"/>
                </a:lnTo>
                <a:lnTo>
                  <a:pt x="552" y="1059"/>
                </a:lnTo>
                <a:lnTo>
                  <a:pt x="536" y="1024"/>
                </a:lnTo>
                <a:lnTo>
                  <a:pt x="520" y="986"/>
                </a:lnTo>
                <a:lnTo>
                  <a:pt x="504" y="951"/>
                </a:lnTo>
                <a:lnTo>
                  <a:pt x="489" y="916"/>
                </a:lnTo>
                <a:lnTo>
                  <a:pt x="475" y="883"/>
                </a:lnTo>
                <a:lnTo>
                  <a:pt x="462" y="851"/>
                </a:lnTo>
                <a:lnTo>
                  <a:pt x="451" y="822"/>
                </a:lnTo>
                <a:lnTo>
                  <a:pt x="442" y="797"/>
                </a:lnTo>
                <a:lnTo>
                  <a:pt x="435" y="776"/>
                </a:lnTo>
                <a:lnTo>
                  <a:pt x="430" y="760"/>
                </a:lnTo>
                <a:lnTo>
                  <a:pt x="429" y="748"/>
                </a:lnTo>
                <a:lnTo>
                  <a:pt x="430" y="742"/>
                </a:lnTo>
                <a:lnTo>
                  <a:pt x="745" y="433"/>
                </a:lnTo>
                <a:lnTo>
                  <a:pt x="750" y="432"/>
                </a:lnTo>
                <a:lnTo>
                  <a:pt x="763" y="433"/>
                </a:lnTo>
                <a:lnTo>
                  <a:pt x="780" y="438"/>
                </a:lnTo>
                <a:lnTo>
                  <a:pt x="802" y="445"/>
                </a:lnTo>
                <a:lnTo>
                  <a:pt x="828" y="452"/>
                </a:lnTo>
                <a:lnTo>
                  <a:pt x="858" y="463"/>
                </a:lnTo>
                <a:lnTo>
                  <a:pt x="890" y="476"/>
                </a:lnTo>
                <a:lnTo>
                  <a:pt x="924" y="488"/>
                </a:lnTo>
                <a:lnTo>
                  <a:pt x="962" y="502"/>
                </a:lnTo>
                <a:lnTo>
                  <a:pt x="999" y="516"/>
                </a:lnTo>
                <a:lnTo>
                  <a:pt x="1037" y="532"/>
                </a:lnTo>
                <a:lnTo>
                  <a:pt x="1076" y="547"/>
                </a:lnTo>
                <a:lnTo>
                  <a:pt x="1113" y="563"/>
                </a:lnTo>
                <a:lnTo>
                  <a:pt x="1149" y="577"/>
                </a:lnTo>
                <a:lnTo>
                  <a:pt x="1182" y="591"/>
                </a:lnTo>
                <a:lnTo>
                  <a:pt x="1214" y="604"/>
                </a:lnTo>
                <a:lnTo>
                  <a:pt x="1242" y="616"/>
                </a:lnTo>
                <a:lnTo>
                  <a:pt x="1266" y="627"/>
                </a:lnTo>
                <a:lnTo>
                  <a:pt x="1287" y="634"/>
                </a:lnTo>
                <a:lnTo>
                  <a:pt x="1301" y="641"/>
                </a:lnTo>
                <a:lnTo>
                  <a:pt x="1311" y="645"/>
                </a:lnTo>
                <a:lnTo>
                  <a:pt x="1314" y="646"/>
                </a:lnTo>
                <a:lnTo>
                  <a:pt x="1562" y="546"/>
                </a:lnTo>
                <a:lnTo>
                  <a:pt x="1563" y="542"/>
                </a:lnTo>
                <a:lnTo>
                  <a:pt x="1567" y="532"/>
                </a:lnTo>
                <a:lnTo>
                  <a:pt x="1572" y="515"/>
                </a:lnTo>
                <a:lnTo>
                  <a:pt x="1581" y="493"/>
                </a:lnTo>
                <a:lnTo>
                  <a:pt x="1592" y="468"/>
                </a:lnTo>
                <a:lnTo>
                  <a:pt x="1603" y="437"/>
                </a:lnTo>
                <a:lnTo>
                  <a:pt x="1615" y="404"/>
                </a:lnTo>
                <a:lnTo>
                  <a:pt x="1629" y="368"/>
                </a:lnTo>
                <a:lnTo>
                  <a:pt x="1644" y="331"/>
                </a:lnTo>
                <a:lnTo>
                  <a:pt x="1659" y="292"/>
                </a:lnTo>
                <a:lnTo>
                  <a:pt x="1675" y="253"/>
                </a:lnTo>
                <a:lnTo>
                  <a:pt x="1690" y="214"/>
                </a:lnTo>
                <a:lnTo>
                  <a:pt x="1705" y="177"/>
                </a:lnTo>
                <a:lnTo>
                  <a:pt x="1721" y="141"/>
                </a:lnTo>
                <a:lnTo>
                  <a:pt x="1735" y="108"/>
                </a:lnTo>
                <a:lnTo>
                  <a:pt x="1749" y="77"/>
                </a:lnTo>
                <a:lnTo>
                  <a:pt x="1762" y="52"/>
                </a:lnTo>
                <a:lnTo>
                  <a:pt x="1772" y="30"/>
                </a:lnTo>
                <a:lnTo>
                  <a:pt x="1782" y="13"/>
                </a:lnTo>
                <a:lnTo>
                  <a:pt x="1790" y="3"/>
                </a:lnTo>
                <a:lnTo>
                  <a:pt x="1795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1491849" y="1913253"/>
            <a:ext cx="859323" cy="859323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491849" y="3008821"/>
            <a:ext cx="859323" cy="859323"/>
          </a:xfrm>
          <a:prstGeom prst="ellipse">
            <a:avLst/>
          </a:pr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1491849" y="4104389"/>
            <a:ext cx="859323" cy="859323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498623" y="5199961"/>
            <a:ext cx="859323" cy="859323"/>
          </a:xfrm>
          <a:prstGeom prst="ellipse">
            <a:avLst/>
          </a:prstGeom>
          <a:solidFill>
            <a:srgbClr val="6A5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29" name="Text Placeholder 1"/>
          <p:cNvSpPr txBox="1"/>
          <p:nvPr/>
        </p:nvSpPr>
        <p:spPr>
          <a:xfrm>
            <a:off x="2640024" y="2120181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庞博  </a:t>
            </a:r>
            <a:r>
              <a:rPr lang="en-US" altLang="zh-CN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161250097  </a:t>
            </a:r>
            <a:r>
              <a:rPr lang="zh-CN" altLang="en-US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确立</a:t>
            </a:r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软件架构并协调团队的开发技术工作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Text Placeholder 2"/>
          <p:cNvSpPr txBox="1"/>
          <p:nvPr/>
        </p:nvSpPr>
        <p:spPr>
          <a:xfrm>
            <a:off x="2543740" y="1922247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altLang="zh-CN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Text Placeholder 1"/>
          <p:cNvSpPr txBox="1"/>
          <p:nvPr/>
        </p:nvSpPr>
        <p:spPr>
          <a:xfrm>
            <a:off x="2634492" y="3399614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彭俊杰 </a:t>
            </a:r>
            <a:r>
              <a:rPr lang="en-US" altLang="zh-CN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161250098 </a:t>
            </a:r>
            <a:r>
              <a:rPr lang="zh-CN" altLang="en-US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根据</a:t>
            </a:r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需求分析与架构设计完成软件开发详细工作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2543740" y="3074254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altLang="zh-CN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Member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 Placeholder 1"/>
          <p:cNvSpPr txBox="1"/>
          <p:nvPr/>
        </p:nvSpPr>
        <p:spPr>
          <a:xfrm>
            <a:off x="2640024" y="4431611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戚城武 </a:t>
            </a:r>
            <a:r>
              <a:rPr lang="en-US" altLang="zh-CN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161250099  </a:t>
            </a:r>
            <a:r>
              <a:rPr lang="zh-CN" altLang="en-US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分配</a:t>
            </a:r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开发任务、管理开发过程、控制团队工作</a:t>
            </a:r>
            <a:r>
              <a:rPr lang="zh-CN" altLang="en-US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进度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Text Placeholder 2"/>
          <p:cNvSpPr txBox="1"/>
          <p:nvPr/>
        </p:nvSpPr>
        <p:spPr>
          <a:xfrm>
            <a:off x="2543740" y="4143365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altLang="zh-CN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Member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Text Placeholder 1"/>
          <p:cNvSpPr txBox="1"/>
          <p:nvPr/>
        </p:nvSpPr>
        <p:spPr>
          <a:xfrm>
            <a:off x="2634492" y="5576298"/>
            <a:ext cx="2115149" cy="536981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仇</a:t>
            </a:r>
            <a:r>
              <a:rPr lang="zh-CN" altLang="en-US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盛</a:t>
            </a:r>
            <a:r>
              <a:rPr lang="en-US" altLang="zh-CN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161250018  </a:t>
            </a:r>
            <a:r>
              <a:rPr lang="zh-CN" altLang="en-US" dirty="0" smtClean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测试</a:t>
            </a:r>
            <a:r>
              <a:rPr lang="zh-CN" altLang="en-US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评估开发的产品并报告发现的错误与缺陷</a:t>
            </a:r>
            <a:endParaRPr lang="en-US" dirty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Text Placeholder 2"/>
          <p:cNvSpPr txBox="1"/>
          <p:nvPr/>
        </p:nvSpPr>
        <p:spPr>
          <a:xfrm>
            <a:off x="2543740" y="5234629"/>
            <a:ext cx="1816131" cy="2808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altLang="zh-CN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Member</a:t>
            </a:r>
            <a:endParaRPr lang="en-US" altLang="zh-CN" sz="18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69" y="3166885"/>
            <a:ext cx="308907" cy="53838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69" y="4269019"/>
            <a:ext cx="308907" cy="53838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69" y="5360431"/>
            <a:ext cx="308907" cy="5383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19" y="2156969"/>
            <a:ext cx="420660" cy="371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1825737" y="4819544"/>
            <a:ext cx="41036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雏形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26586" y="5109713"/>
            <a:ext cx="2008674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主要完成项目的初级阶段构造，实现基础标注功能</a:t>
            </a:r>
            <a:endParaRPr 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883768" y="4819545"/>
            <a:ext cx="41036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056734" y="5109714"/>
            <a:ext cx="2037788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项目的进阶构造阶段，能够实现众包工人之间的任务发布与接收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848874" y="4819545"/>
            <a:ext cx="41036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6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升华</a:t>
            </a:r>
            <a:endParaRPr lang="en-US" altLang="zh-CN" sz="1600" dirty="0">
              <a:solidFill>
                <a:srgbClr val="262626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053334" y="5109714"/>
            <a:ext cx="2035273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565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项目的功能完善阶段，主要完成项目的奖惩机制并进一步完善标注功能的分级分层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26584" y="2138070"/>
            <a:ext cx="10103119" cy="2403432"/>
            <a:chOff x="1026584" y="2138070"/>
            <a:chExt cx="10103119" cy="2403432"/>
          </a:xfrm>
        </p:grpSpPr>
        <p:sp>
          <p:nvSpPr>
            <p:cNvPr id="47" name="Notched Right Arrow 46"/>
            <p:cNvSpPr/>
            <p:nvPr/>
          </p:nvSpPr>
          <p:spPr>
            <a:xfrm>
              <a:off x="1026584" y="3634376"/>
              <a:ext cx="2151288" cy="460856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rgbClr val="6A5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976001" y="3738579"/>
              <a:ext cx="252455" cy="252452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" name="Notched Right Arrow 61"/>
            <p:cNvSpPr/>
            <p:nvPr/>
          </p:nvSpPr>
          <p:spPr>
            <a:xfrm>
              <a:off x="3014541" y="3634376"/>
              <a:ext cx="2151288" cy="460856"/>
            </a:xfrm>
            <a:prstGeom prst="notchedRightArrow">
              <a:avLst>
                <a:gd name="adj1" fmla="val 3337"/>
                <a:gd name="adj2" fmla="val 91021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69" name="Notched Right Arrow 68"/>
            <p:cNvSpPr/>
            <p:nvPr/>
          </p:nvSpPr>
          <p:spPr>
            <a:xfrm>
              <a:off x="5002499" y="3634376"/>
              <a:ext cx="2151288" cy="460856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rgbClr val="6A5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951916" y="3738579"/>
              <a:ext cx="252455" cy="252452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2" name="Notched Right Arrow 71"/>
            <p:cNvSpPr/>
            <p:nvPr/>
          </p:nvSpPr>
          <p:spPr>
            <a:xfrm>
              <a:off x="6990456" y="3634376"/>
              <a:ext cx="2151288" cy="460856"/>
            </a:xfrm>
            <a:prstGeom prst="notchedRightArrow">
              <a:avLst>
                <a:gd name="adj1" fmla="val 3337"/>
                <a:gd name="adj2" fmla="val 91021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75" name="Notched Right Arrow 74"/>
            <p:cNvSpPr/>
            <p:nvPr/>
          </p:nvSpPr>
          <p:spPr>
            <a:xfrm>
              <a:off x="8978415" y="3634376"/>
              <a:ext cx="2151288" cy="460856"/>
            </a:xfrm>
            <a:prstGeom prst="notchedRightArrow">
              <a:avLst>
                <a:gd name="adj1" fmla="val 100000"/>
                <a:gd name="adj2" fmla="val 91021"/>
              </a:avLst>
            </a:prstGeom>
            <a:solidFill>
              <a:srgbClr val="6A5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9927832" y="3738579"/>
              <a:ext cx="252455" cy="252452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49455" y="4212951"/>
              <a:ext cx="1362937" cy="32855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en-US" altLang="zh-CN" sz="2135" b="1" dirty="0" smtClean="0">
                  <a:solidFill>
                    <a:srgbClr val="6A5546"/>
                  </a:solidFill>
                  <a:latin typeface="微软雅黑" panose="020B0503020204020204" pitchFamily="34" charset="-122"/>
                </a:rPr>
                <a:t>Iteration I</a:t>
              </a:r>
              <a:endParaRPr lang="en-US" sz="2135" dirty="0">
                <a:solidFill>
                  <a:srgbClr val="6A5546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400283" y="4212951"/>
              <a:ext cx="1350691" cy="32855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en-US" altLang="zh-CN" sz="2135" dirty="0" smtClean="0">
                  <a:solidFill>
                    <a:srgbClr val="6A5546"/>
                  </a:solidFill>
                  <a:latin typeface="微软雅黑" panose="020B0503020204020204" pitchFamily="34" charset="-122"/>
                </a:rPr>
                <a:t>Iteration II</a:t>
              </a:r>
              <a:endParaRPr lang="en-US" sz="2135" dirty="0">
                <a:solidFill>
                  <a:srgbClr val="6A5546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298131" y="4212951"/>
              <a:ext cx="1545681" cy="3285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en-US" altLang="zh-CN" sz="2135" b="1" dirty="0" smtClean="0">
                  <a:solidFill>
                    <a:srgbClr val="6A5546"/>
                  </a:solidFill>
                  <a:latin typeface="微软雅黑" panose="020B0503020204020204" pitchFamily="34" charset="-122"/>
                </a:rPr>
                <a:t>Iteration III</a:t>
              </a:r>
              <a:endParaRPr lang="en-US" sz="2135" dirty="0">
                <a:solidFill>
                  <a:srgbClr val="6A5546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>
              <a:off x="2099288" y="3043973"/>
              <a:ext cx="1" cy="819864"/>
            </a:xfrm>
            <a:prstGeom prst="line">
              <a:avLst/>
            </a:prstGeom>
            <a:ln w="19050">
              <a:solidFill>
                <a:srgbClr val="6A554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078792" y="3037623"/>
              <a:ext cx="1" cy="819864"/>
            </a:xfrm>
            <a:prstGeom prst="line">
              <a:avLst/>
            </a:prstGeom>
            <a:ln w="19050">
              <a:solidFill>
                <a:srgbClr val="6A554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10051248" y="3037623"/>
              <a:ext cx="1" cy="819864"/>
            </a:xfrm>
            <a:prstGeom prst="line">
              <a:avLst/>
            </a:prstGeom>
            <a:ln w="19050">
              <a:solidFill>
                <a:srgbClr val="6A5546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ardrop 102"/>
            <p:cNvSpPr/>
            <p:nvPr/>
          </p:nvSpPr>
          <p:spPr>
            <a:xfrm rot="8100000">
              <a:off x="1726681" y="2144421"/>
              <a:ext cx="745215" cy="745215"/>
            </a:xfrm>
            <a:prstGeom prst="teardrop">
              <a:avLst/>
            </a:prstGeom>
            <a:solidFill>
              <a:srgbClr val="6A5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06" name="Teardrop 105"/>
            <p:cNvSpPr/>
            <p:nvPr/>
          </p:nvSpPr>
          <p:spPr>
            <a:xfrm rot="8100000">
              <a:off x="5706185" y="2138070"/>
              <a:ext cx="745215" cy="745215"/>
            </a:xfrm>
            <a:prstGeom prst="teardrop">
              <a:avLst/>
            </a:prstGeom>
            <a:solidFill>
              <a:srgbClr val="6A5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07" name="Freeform 15"/>
            <p:cNvSpPr>
              <a:spLocks noEditPoints="1"/>
            </p:cNvSpPr>
            <p:nvPr/>
          </p:nvSpPr>
          <p:spPr bwMode="auto">
            <a:xfrm>
              <a:off x="1925120" y="2377327"/>
              <a:ext cx="355600" cy="266700"/>
            </a:xfrm>
            <a:custGeom>
              <a:avLst/>
              <a:gdLst/>
              <a:ahLst/>
              <a:cxnLst>
                <a:cxn ang="0">
                  <a:pos x="168" y="126"/>
                </a:cxn>
                <a:cxn ang="0">
                  <a:pos x="0" y="126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10" y="115"/>
                </a:cxn>
                <a:cxn ang="0">
                  <a:pos x="168" y="115"/>
                </a:cxn>
                <a:cxn ang="0">
                  <a:pos x="168" y="126"/>
                </a:cxn>
                <a:cxn ang="0">
                  <a:pos x="54" y="104"/>
                </a:cxn>
                <a:cxn ang="0">
                  <a:pos x="32" y="104"/>
                </a:cxn>
                <a:cxn ang="0">
                  <a:pos x="32" y="63"/>
                </a:cxn>
                <a:cxn ang="0">
                  <a:pos x="54" y="63"/>
                </a:cxn>
                <a:cxn ang="0">
                  <a:pos x="54" y="104"/>
                </a:cxn>
                <a:cxn ang="0">
                  <a:pos x="84" y="104"/>
                </a:cxn>
                <a:cxn ang="0">
                  <a:pos x="64" y="104"/>
                </a:cxn>
                <a:cxn ang="0">
                  <a:pos x="64" y="19"/>
                </a:cxn>
                <a:cxn ang="0">
                  <a:pos x="84" y="19"/>
                </a:cxn>
                <a:cxn ang="0">
                  <a:pos x="84" y="104"/>
                </a:cxn>
                <a:cxn ang="0">
                  <a:pos x="116" y="104"/>
                </a:cxn>
                <a:cxn ang="0">
                  <a:pos x="95" y="104"/>
                </a:cxn>
                <a:cxn ang="0">
                  <a:pos x="95" y="41"/>
                </a:cxn>
                <a:cxn ang="0">
                  <a:pos x="116" y="41"/>
                </a:cxn>
                <a:cxn ang="0">
                  <a:pos x="116" y="104"/>
                </a:cxn>
                <a:cxn ang="0">
                  <a:pos x="147" y="104"/>
                </a:cxn>
                <a:cxn ang="0">
                  <a:pos x="127" y="104"/>
                </a:cxn>
                <a:cxn ang="0">
                  <a:pos x="127" y="9"/>
                </a:cxn>
                <a:cxn ang="0">
                  <a:pos x="147" y="9"/>
                </a:cxn>
                <a:cxn ang="0">
                  <a:pos x="147" y="104"/>
                </a:cxn>
              </a:cxnLst>
              <a:rect l="0" t="0" r="r" b="b"/>
              <a:pathLst>
                <a:path w="168" h="126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09" name="Teardrop 108"/>
            <p:cNvSpPr/>
            <p:nvPr/>
          </p:nvSpPr>
          <p:spPr>
            <a:xfrm rot="8100000">
              <a:off x="9678641" y="2138070"/>
              <a:ext cx="745215" cy="745215"/>
            </a:xfrm>
            <a:prstGeom prst="teardrop">
              <a:avLst/>
            </a:prstGeom>
            <a:solidFill>
              <a:srgbClr val="6A5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10" name="Freeform 152"/>
            <p:cNvSpPr>
              <a:spLocks noEditPoints="1"/>
            </p:cNvSpPr>
            <p:nvPr/>
          </p:nvSpPr>
          <p:spPr bwMode="auto">
            <a:xfrm>
              <a:off x="9862968" y="2385374"/>
              <a:ext cx="368037" cy="340116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116" name="Freeform 105"/>
            <p:cNvSpPr>
              <a:spLocks noEditPoints="1"/>
            </p:cNvSpPr>
            <p:nvPr/>
          </p:nvSpPr>
          <p:spPr bwMode="auto">
            <a:xfrm>
              <a:off x="5937917" y="2381743"/>
              <a:ext cx="298867" cy="294536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8332" y="235671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三次迭代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1" grpId="0"/>
      <p:bldP spid="92" grpId="0"/>
      <p:bldP spid="94" grpId="0"/>
      <p:bldP spid="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104466" y="201805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4861" y="1125323"/>
            <a:ext cx="9982957" cy="4348015"/>
            <a:chOff x="344415" y="1086134"/>
            <a:chExt cx="9982957" cy="43480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254" y="1086134"/>
              <a:ext cx="8436118" cy="4348015"/>
            </a:xfrm>
            <a:prstGeom prst="rect">
              <a:avLst/>
            </a:prstGeom>
          </p:spPr>
        </p:pic>
        <p:sp>
          <p:nvSpPr>
            <p:cNvPr id="35" name="TextBox 47"/>
            <p:cNvSpPr txBox="1"/>
            <p:nvPr/>
          </p:nvSpPr>
          <p:spPr>
            <a:xfrm>
              <a:off x="344415" y="1425472"/>
              <a:ext cx="132763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zh-CN" altLang="en-US" sz="24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主页</a:t>
              </a:r>
              <a:endParaRPr lang="en-US" sz="2000" dirty="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8107" y="1053630"/>
            <a:ext cx="10637321" cy="4419708"/>
            <a:chOff x="644861" y="1125323"/>
            <a:chExt cx="10637321" cy="441970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1700" y="1125323"/>
              <a:ext cx="9090482" cy="4419708"/>
            </a:xfrm>
            <a:prstGeom prst="rect">
              <a:avLst/>
            </a:prstGeom>
          </p:spPr>
        </p:pic>
        <p:sp>
          <p:nvSpPr>
            <p:cNvPr id="43" name="TextBox 47"/>
            <p:cNvSpPr txBox="1"/>
            <p:nvPr/>
          </p:nvSpPr>
          <p:spPr>
            <a:xfrm>
              <a:off x="644861" y="1464661"/>
              <a:ext cx="132763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zh-CN" altLang="en-US" sz="24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个人中心</a:t>
              </a:r>
              <a:endParaRPr lang="en-US" sz="2000" dirty="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104466" y="201805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97112" y="1018903"/>
            <a:ext cx="10397608" cy="4203428"/>
            <a:chOff x="697112" y="1018903"/>
            <a:chExt cx="10397608" cy="420342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996" y="1018903"/>
              <a:ext cx="8668724" cy="4203428"/>
            </a:xfrm>
            <a:prstGeom prst="rect">
              <a:avLst/>
            </a:prstGeom>
          </p:spPr>
        </p:pic>
        <p:sp>
          <p:nvSpPr>
            <p:cNvPr id="10" name="TextBox 47"/>
            <p:cNvSpPr txBox="1"/>
            <p:nvPr/>
          </p:nvSpPr>
          <p:spPr>
            <a:xfrm>
              <a:off x="697112" y="1223151"/>
              <a:ext cx="132763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zh-CN" altLang="en-US" sz="24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发布中心</a:t>
              </a:r>
              <a:endParaRPr lang="en-US" sz="2000" dirty="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7112" y="1018903"/>
            <a:ext cx="10920122" cy="4557061"/>
            <a:chOff x="697112" y="1018903"/>
            <a:chExt cx="10920122" cy="455706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063" y="1018903"/>
              <a:ext cx="9318171" cy="4557061"/>
            </a:xfrm>
            <a:prstGeom prst="rect">
              <a:avLst/>
            </a:prstGeom>
          </p:spPr>
        </p:pic>
        <p:sp>
          <p:nvSpPr>
            <p:cNvPr id="14" name="TextBox 47"/>
            <p:cNvSpPr txBox="1"/>
            <p:nvPr/>
          </p:nvSpPr>
          <p:spPr>
            <a:xfrm>
              <a:off x="697112" y="1223151"/>
              <a:ext cx="132763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zh-CN" altLang="en-US" sz="24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任务发现</a:t>
              </a:r>
              <a:endParaRPr lang="en-US" sz="2000" dirty="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7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104466" y="201805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3622" y="1045029"/>
            <a:ext cx="11223429" cy="4458200"/>
            <a:chOff x="563622" y="1045029"/>
            <a:chExt cx="11223429" cy="44582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161" y="1045029"/>
              <a:ext cx="9596890" cy="4458200"/>
            </a:xfrm>
            <a:prstGeom prst="rect">
              <a:avLst/>
            </a:prstGeom>
          </p:spPr>
        </p:pic>
        <p:sp>
          <p:nvSpPr>
            <p:cNvPr id="11" name="TextBox 47"/>
            <p:cNvSpPr txBox="1"/>
            <p:nvPr/>
          </p:nvSpPr>
          <p:spPr>
            <a:xfrm>
              <a:off x="563622" y="1170899"/>
              <a:ext cx="132763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zh-CN" altLang="en-US" sz="24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充值中心</a:t>
              </a:r>
              <a:endParaRPr lang="en-US" sz="2000" dirty="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5078" y="1045029"/>
            <a:ext cx="11421973" cy="4731929"/>
            <a:chOff x="464350" y="1045029"/>
            <a:chExt cx="11421973" cy="473192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161" y="1045029"/>
              <a:ext cx="9696162" cy="4731929"/>
            </a:xfrm>
            <a:prstGeom prst="rect">
              <a:avLst/>
            </a:prstGeom>
          </p:spPr>
        </p:pic>
        <p:sp>
          <p:nvSpPr>
            <p:cNvPr id="15" name="TextBox 47"/>
            <p:cNvSpPr txBox="1"/>
            <p:nvPr/>
          </p:nvSpPr>
          <p:spPr>
            <a:xfrm>
              <a:off x="464350" y="1170899"/>
              <a:ext cx="132763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zh-CN" altLang="en-US" sz="24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积分商城</a:t>
              </a:r>
              <a:endParaRPr lang="en-US" sz="2000" dirty="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5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104466" y="201805"/>
            <a:ext cx="35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9215" y="1058091"/>
            <a:ext cx="10821082" cy="4467497"/>
            <a:chOff x="809215" y="1058091"/>
            <a:chExt cx="10821082" cy="446749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201" y="1058091"/>
              <a:ext cx="9164096" cy="4467497"/>
            </a:xfrm>
            <a:prstGeom prst="rect">
              <a:avLst/>
            </a:prstGeom>
          </p:spPr>
        </p:pic>
        <p:sp>
          <p:nvSpPr>
            <p:cNvPr id="10" name="TextBox 47"/>
            <p:cNvSpPr txBox="1"/>
            <p:nvPr/>
          </p:nvSpPr>
          <p:spPr>
            <a:xfrm>
              <a:off x="809215" y="1210088"/>
              <a:ext cx="132763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zh-CN" altLang="en-US" sz="24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标注界面</a:t>
              </a:r>
              <a:endParaRPr lang="en-US" sz="2000" dirty="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2384" y="1058091"/>
            <a:ext cx="11570478" cy="4615937"/>
            <a:chOff x="232384" y="1058091"/>
            <a:chExt cx="11570478" cy="461593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635" y="1058091"/>
              <a:ext cx="9509227" cy="4615937"/>
            </a:xfrm>
            <a:prstGeom prst="rect">
              <a:avLst/>
            </a:prstGeom>
          </p:spPr>
        </p:pic>
        <p:sp>
          <p:nvSpPr>
            <p:cNvPr id="13" name="TextBox 47"/>
            <p:cNvSpPr txBox="1"/>
            <p:nvPr/>
          </p:nvSpPr>
          <p:spPr>
            <a:xfrm>
              <a:off x="232384" y="1210088"/>
              <a:ext cx="188868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8565">
                <a:spcBef>
                  <a:spcPct val="20000"/>
                </a:spcBef>
                <a:defRPr/>
              </a:pPr>
              <a:r>
                <a:rPr lang="zh-CN" altLang="en-US" sz="24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任务完成界面</a:t>
              </a:r>
              <a:endParaRPr lang="en-US" sz="2000" dirty="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3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657</Words>
  <Application>Microsoft Office PowerPoint</Application>
  <PresentationFormat>宽屏</PresentationFormat>
  <Paragraphs>146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Bebas Neue</vt:lpstr>
      <vt:lpstr>等线</vt:lpstr>
      <vt:lpstr>等线 Light</vt:lpstr>
      <vt:lpstr>微软雅黑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qiusheng</cp:lastModifiedBy>
  <cp:revision>30</cp:revision>
  <dcterms:created xsi:type="dcterms:W3CDTF">2017-03-25T04:03:00Z</dcterms:created>
  <dcterms:modified xsi:type="dcterms:W3CDTF">2018-06-21T09:58:40Z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